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94687"/>
  </p:normalViewPr>
  <p:slideViewPr>
    <p:cSldViewPr snapToGrid="0" snapToObjects="1">
      <p:cViewPr varScale="1">
        <p:scale>
          <a:sx n="70" d="100"/>
          <a:sy n="70" d="100"/>
        </p:scale>
        <p:origin x="184"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694327-BF15-4444-9130-A821E806001D}"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5FEEAC30-D7CD-4680-AE9A-D9CC79F9E544}">
      <dgm:prSet/>
      <dgm:spPr/>
      <dgm:t>
        <a:bodyPr/>
        <a:lstStyle/>
        <a:p>
          <a:r>
            <a:rPr lang="tr-TR"/>
            <a:t>Bir kuruluşun çalışma düzenini, yöntemini belirleyen, bu kuruluşta çalışanların uyacakları kuralların tümü ,bu kuralların yazılı bulunduğu belge olarak tanımlanıyor.</a:t>
          </a:r>
          <a:endParaRPr lang="en-US"/>
        </a:p>
      </dgm:t>
    </dgm:pt>
    <dgm:pt modelId="{7E17965D-C61D-461F-8A37-D6F743059837}" type="parTrans" cxnId="{C9558A37-8B98-49F4-A241-453977A3FDC2}">
      <dgm:prSet/>
      <dgm:spPr/>
      <dgm:t>
        <a:bodyPr/>
        <a:lstStyle/>
        <a:p>
          <a:endParaRPr lang="en-US"/>
        </a:p>
      </dgm:t>
    </dgm:pt>
    <dgm:pt modelId="{C72AAE0D-4980-4387-9594-C7054849CBCB}" type="sibTrans" cxnId="{C9558A37-8B98-49F4-A241-453977A3FDC2}">
      <dgm:prSet/>
      <dgm:spPr/>
      <dgm:t>
        <a:bodyPr/>
        <a:lstStyle/>
        <a:p>
          <a:endParaRPr lang="en-US"/>
        </a:p>
      </dgm:t>
    </dgm:pt>
    <dgm:pt modelId="{961E5A7B-A1F0-415D-AB5B-510A7F3ABA74}">
      <dgm:prSet/>
      <dgm:spPr/>
      <dgm:t>
        <a:bodyPr/>
        <a:lstStyle/>
        <a:p>
          <a:r>
            <a:rPr lang="tr-TR"/>
            <a:t>Standart ise bir işin nasıl yapılmasını gerektiğini yapılırken  hangi süreçlerin uygulanması gerektiğini belirten bir dökümandır </a:t>
          </a:r>
          <a:endParaRPr lang="en-US"/>
        </a:p>
      </dgm:t>
    </dgm:pt>
    <dgm:pt modelId="{53505119-B31E-4F42-95BB-012F40204B04}" type="parTrans" cxnId="{9055191E-DED1-46A8-920C-F4BCE343EBEC}">
      <dgm:prSet/>
      <dgm:spPr/>
      <dgm:t>
        <a:bodyPr/>
        <a:lstStyle/>
        <a:p>
          <a:endParaRPr lang="en-US"/>
        </a:p>
      </dgm:t>
    </dgm:pt>
    <dgm:pt modelId="{2DE6373B-464A-42FC-BB53-0AE1CD8704FC}" type="sibTrans" cxnId="{9055191E-DED1-46A8-920C-F4BCE343EBEC}">
      <dgm:prSet/>
      <dgm:spPr/>
      <dgm:t>
        <a:bodyPr/>
        <a:lstStyle/>
        <a:p>
          <a:endParaRPr lang="en-US"/>
        </a:p>
      </dgm:t>
    </dgm:pt>
    <dgm:pt modelId="{3CDB46B8-E82D-9F43-B930-3AEB7D0260E9}" type="pres">
      <dgm:prSet presAssocID="{F2694327-BF15-4444-9130-A821E806001D}" presName="linear" presStyleCnt="0">
        <dgm:presLayoutVars>
          <dgm:animLvl val="lvl"/>
          <dgm:resizeHandles val="exact"/>
        </dgm:presLayoutVars>
      </dgm:prSet>
      <dgm:spPr/>
    </dgm:pt>
    <dgm:pt modelId="{008F3EBE-EB3D-7F4D-B4F7-E0662ACA53FD}" type="pres">
      <dgm:prSet presAssocID="{5FEEAC30-D7CD-4680-AE9A-D9CC79F9E544}" presName="parentText" presStyleLbl="node1" presStyleIdx="0" presStyleCnt="2">
        <dgm:presLayoutVars>
          <dgm:chMax val="0"/>
          <dgm:bulletEnabled val="1"/>
        </dgm:presLayoutVars>
      </dgm:prSet>
      <dgm:spPr/>
    </dgm:pt>
    <dgm:pt modelId="{90BCCC59-5D1A-474F-AD15-23837215836C}" type="pres">
      <dgm:prSet presAssocID="{C72AAE0D-4980-4387-9594-C7054849CBCB}" presName="spacer" presStyleCnt="0"/>
      <dgm:spPr/>
    </dgm:pt>
    <dgm:pt modelId="{EB8FF35E-E9A7-6349-A8CC-633B358A5CE3}" type="pres">
      <dgm:prSet presAssocID="{961E5A7B-A1F0-415D-AB5B-510A7F3ABA74}" presName="parentText" presStyleLbl="node1" presStyleIdx="1" presStyleCnt="2">
        <dgm:presLayoutVars>
          <dgm:chMax val="0"/>
          <dgm:bulletEnabled val="1"/>
        </dgm:presLayoutVars>
      </dgm:prSet>
      <dgm:spPr/>
    </dgm:pt>
  </dgm:ptLst>
  <dgm:cxnLst>
    <dgm:cxn modelId="{9055191E-DED1-46A8-920C-F4BCE343EBEC}" srcId="{F2694327-BF15-4444-9130-A821E806001D}" destId="{961E5A7B-A1F0-415D-AB5B-510A7F3ABA74}" srcOrd="1" destOrd="0" parTransId="{53505119-B31E-4F42-95BB-012F40204B04}" sibTransId="{2DE6373B-464A-42FC-BB53-0AE1CD8704FC}"/>
    <dgm:cxn modelId="{C9558A37-8B98-49F4-A241-453977A3FDC2}" srcId="{F2694327-BF15-4444-9130-A821E806001D}" destId="{5FEEAC30-D7CD-4680-AE9A-D9CC79F9E544}" srcOrd="0" destOrd="0" parTransId="{7E17965D-C61D-461F-8A37-D6F743059837}" sibTransId="{C72AAE0D-4980-4387-9594-C7054849CBCB}"/>
    <dgm:cxn modelId="{0AC4A74A-3812-4C4B-83AC-67D90BF177B4}" type="presOf" srcId="{5FEEAC30-D7CD-4680-AE9A-D9CC79F9E544}" destId="{008F3EBE-EB3D-7F4D-B4F7-E0662ACA53FD}" srcOrd="0" destOrd="0" presId="urn:microsoft.com/office/officeart/2005/8/layout/vList2"/>
    <dgm:cxn modelId="{4DF54DCF-BCF4-D64D-80FC-3EE6F16EC0AD}" type="presOf" srcId="{F2694327-BF15-4444-9130-A821E806001D}" destId="{3CDB46B8-E82D-9F43-B930-3AEB7D0260E9}" srcOrd="0" destOrd="0" presId="urn:microsoft.com/office/officeart/2005/8/layout/vList2"/>
    <dgm:cxn modelId="{6ADF10ED-B1CC-B243-B2A4-0188B223F01C}" type="presOf" srcId="{961E5A7B-A1F0-415D-AB5B-510A7F3ABA74}" destId="{EB8FF35E-E9A7-6349-A8CC-633B358A5CE3}" srcOrd="0" destOrd="0" presId="urn:microsoft.com/office/officeart/2005/8/layout/vList2"/>
    <dgm:cxn modelId="{72B6AF68-0978-1541-B38A-8618074F7765}" type="presParOf" srcId="{3CDB46B8-E82D-9F43-B930-3AEB7D0260E9}" destId="{008F3EBE-EB3D-7F4D-B4F7-E0662ACA53FD}" srcOrd="0" destOrd="0" presId="urn:microsoft.com/office/officeart/2005/8/layout/vList2"/>
    <dgm:cxn modelId="{621611A1-F45C-B34F-B16A-E808530F489C}" type="presParOf" srcId="{3CDB46B8-E82D-9F43-B930-3AEB7D0260E9}" destId="{90BCCC59-5D1A-474F-AD15-23837215836C}" srcOrd="1" destOrd="0" presId="urn:microsoft.com/office/officeart/2005/8/layout/vList2"/>
    <dgm:cxn modelId="{4945519E-4CB5-5D44-A080-0D68E6219994}" type="presParOf" srcId="{3CDB46B8-E82D-9F43-B930-3AEB7D0260E9}" destId="{EB8FF35E-E9A7-6349-A8CC-633B358A5CE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10326C-DB59-4224-B311-3E1C8BB70D19}" type="doc">
      <dgm:prSet loTypeId="urn:microsoft.com/office/officeart/2005/8/layout/vList2" loCatId="list" qsTypeId="urn:microsoft.com/office/officeart/2005/8/quickstyle/simple5" qsCatId="simple" csTypeId="urn:microsoft.com/office/officeart/2005/8/colors/colorful1" csCatId="colorful"/>
      <dgm:spPr/>
      <dgm:t>
        <a:bodyPr/>
        <a:lstStyle/>
        <a:p>
          <a:endParaRPr lang="en-US"/>
        </a:p>
      </dgm:t>
    </dgm:pt>
    <dgm:pt modelId="{E06ED228-8981-40C6-92D1-5916C56D336F}">
      <dgm:prSet/>
      <dgm:spPr/>
      <dgm:t>
        <a:bodyPr/>
        <a:lstStyle/>
        <a:p>
          <a:r>
            <a:rPr lang="tr-TR"/>
            <a:t>YÖNETMELİKLER (KURALLAR) NEYE İHTİYACIMIZ OLDUĞUNU NE YAPMAMIZ GEREKTİĞİNİ SÖYLER , Standartlar ise kuralların söylediği yapmamız gerekenleri  NASIL ve NE ŞEKİLDE YAPACAĞIMIZI SÖYLER.</a:t>
          </a:r>
          <a:endParaRPr lang="en-US"/>
        </a:p>
      </dgm:t>
    </dgm:pt>
    <dgm:pt modelId="{4ACAE1B2-7CB2-4B65-8B7D-6543FA431402}" type="parTrans" cxnId="{1475F38D-E546-4B8E-959A-9A07809997DB}">
      <dgm:prSet/>
      <dgm:spPr/>
      <dgm:t>
        <a:bodyPr/>
        <a:lstStyle/>
        <a:p>
          <a:endParaRPr lang="en-US"/>
        </a:p>
      </dgm:t>
    </dgm:pt>
    <dgm:pt modelId="{98F53117-A3BB-4E02-BF2A-750BFA3EC1C6}" type="sibTrans" cxnId="{1475F38D-E546-4B8E-959A-9A07809997DB}">
      <dgm:prSet/>
      <dgm:spPr/>
      <dgm:t>
        <a:bodyPr/>
        <a:lstStyle/>
        <a:p>
          <a:endParaRPr lang="en-US"/>
        </a:p>
      </dgm:t>
    </dgm:pt>
    <dgm:pt modelId="{3D5FC9D2-FEF3-4F84-844C-B9A8805CEE66}">
      <dgm:prSet/>
      <dgm:spPr/>
      <dgm:t>
        <a:bodyPr/>
        <a:lstStyle/>
        <a:p>
          <a:r>
            <a:rPr lang="tr-TR"/>
            <a:t>NFPA ile ilgili bir örnekleme yapmak gerekirse  NFPA 1 CODE yani yönetmeliktir diyebiliriz , NFPA 101, NFPA13 , NFPA25 için ise Standarttır diyebiliriz.</a:t>
          </a:r>
          <a:endParaRPr lang="en-US"/>
        </a:p>
      </dgm:t>
    </dgm:pt>
    <dgm:pt modelId="{FD53A7FA-F9FC-4D86-BE6E-CDD708CAA6AD}" type="parTrans" cxnId="{1C259F41-F2B6-43FD-8320-51F5FBA0C8A9}">
      <dgm:prSet/>
      <dgm:spPr/>
      <dgm:t>
        <a:bodyPr/>
        <a:lstStyle/>
        <a:p>
          <a:endParaRPr lang="en-US"/>
        </a:p>
      </dgm:t>
    </dgm:pt>
    <dgm:pt modelId="{7A9968B0-2B2E-48AB-9F90-D68D2A15EE48}" type="sibTrans" cxnId="{1C259F41-F2B6-43FD-8320-51F5FBA0C8A9}">
      <dgm:prSet/>
      <dgm:spPr/>
      <dgm:t>
        <a:bodyPr/>
        <a:lstStyle/>
        <a:p>
          <a:endParaRPr lang="en-US"/>
        </a:p>
      </dgm:t>
    </dgm:pt>
    <dgm:pt modelId="{1705022B-611B-8D4A-8477-537736004DC3}" type="pres">
      <dgm:prSet presAssocID="{6410326C-DB59-4224-B311-3E1C8BB70D19}" presName="linear" presStyleCnt="0">
        <dgm:presLayoutVars>
          <dgm:animLvl val="lvl"/>
          <dgm:resizeHandles val="exact"/>
        </dgm:presLayoutVars>
      </dgm:prSet>
      <dgm:spPr/>
    </dgm:pt>
    <dgm:pt modelId="{F50698EC-4E1E-CB42-80EE-BD732EDA1C09}" type="pres">
      <dgm:prSet presAssocID="{E06ED228-8981-40C6-92D1-5916C56D336F}" presName="parentText" presStyleLbl="node1" presStyleIdx="0" presStyleCnt="2">
        <dgm:presLayoutVars>
          <dgm:chMax val="0"/>
          <dgm:bulletEnabled val="1"/>
        </dgm:presLayoutVars>
      </dgm:prSet>
      <dgm:spPr/>
    </dgm:pt>
    <dgm:pt modelId="{F654E8EF-7F75-DC42-9766-459CC8B2D711}" type="pres">
      <dgm:prSet presAssocID="{98F53117-A3BB-4E02-BF2A-750BFA3EC1C6}" presName="spacer" presStyleCnt="0"/>
      <dgm:spPr/>
    </dgm:pt>
    <dgm:pt modelId="{2006B534-2C8E-4443-9032-D9237D56535F}" type="pres">
      <dgm:prSet presAssocID="{3D5FC9D2-FEF3-4F84-844C-B9A8805CEE66}" presName="parentText" presStyleLbl="node1" presStyleIdx="1" presStyleCnt="2">
        <dgm:presLayoutVars>
          <dgm:chMax val="0"/>
          <dgm:bulletEnabled val="1"/>
        </dgm:presLayoutVars>
      </dgm:prSet>
      <dgm:spPr/>
    </dgm:pt>
  </dgm:ptLst>
  <dgm:cxnLst>
    <dgm:cxn modelId="{1C259F41-F2B6-43FD-8320-51F5FBA0C8A9}" srcId="{6410326C-DB59-4224-B311-3E1C8BB70D19}" destId="{3D5FC9D2-FEF3-4F84-844C-B9A8805CEE66}" srcOrd="1" destOrd="0" parTransId="{FD53A7FA-F9FC-4D86-BE6E-CDD708CAA6AD}" sibTransId="{7A9968B0-2B2E-48AB-9F90-D68D2A15EE48}"/>
    <dgm:cxn modelId="{790A7789-0433-F342-9A6F-287C38F22A1D}" type="presOf" srcId="{6410326C-DB59-4224-B311-3E1C8BB70D19}" destId="{1705022B-611B-8D4A-8477-537736004DC3}" srcOrd="0" destOrd="0" presId="urn:microsoft.com/office/officeart/2005/8/layout/vList2"/>
    <dgm:cxn modelId="{1475F38D-E546-4B8E-959A-9A07809997DB}" srcId="{6410326C-DB59-4224-B311-3E1C8BB70D19}" destId="{E06ED228-8981-40C6-92D1-5916C56D336F}" srcOrd="0" destOrd="0" parTransId="{4ACAE1B2-7CB2-4B65-8B7D-6543FA431402}" sibTransId="{98F53117-A3BB-4E02-BF2A-750BFA3EC1C6}"/>
    <dgm:cxn modelId="{E8E75892-D39A-1C4E-9A42-C52DFF4BB1AD}" type="presOf" srcId="{E06ED228-8981-40C6-92D1-5916C56D336F}" destId="{F50698EC-4E1E-CB42-80EE-BD732EDA1C09}" srcOrd="0" destOrd="0" presId="urn:microsoft.com/office/officeart/2005/8/layout/vList2"/>
    <dgm:cxn modelId="{E19EF4F5-9DB8-1143-9065-F5360151112C}" type="presOf" srcId="{3D5FC9D2-FEF3-4F84-844C-B9A8805CEE66}" destId="{2006B534-2C8E-4443-9032-D9237D56535F}" srcOrd="0" destOrd="0" presId="urn:microsoft.com/office/officeart/2005/8/layout/vList2"/>
    <dgm:cxn modelId="{387B13AB-139D-9B40-B589-61CABE3A91D3}" type="presParOf" srcId="{1705022B-611B-8D4A-8477-537736004DC3}" destId="{F50698EC-4E1E-CB42-80EE-BD732EDA1C09}" srcOrd="0" destOrd="0" presId="urn:microsoft.com/office/officeart/2005/8/layout/vList2"/>
    <dgm:cxn modelId="{8BD62394-9BAE-D144-8FEC-12CF78735F1A}" type="presParOf" srcId="{1705022B-611B-8D4A-8477-537736004DC3}" destId="{F654E8EF-7F75-DC42-9766-459CC8B2D711}" srcOrd="1" destOrd="0" presId="urn:microsoft.com/office/officeart/2005/8/layout/vList2"/>
    <dgm:cxn modelId="{B716EA90-5BBA-1449-91A2-95519CF6287D}" type="presParOf" srcId="{1705022B-611B-8D4A-8477-537736004DC3}" destId="{2006B534-2C8E-4443-9032-D9237D56535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BB3BAC-E0BA-47EA-9272-17A9C5F849E6}"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08BA183-25CF-433A-9ACE-91671AD11154}">
      <dgm:prSet/>
      <dgm:spPr/>
      <dgm:t>
        <a:bodyPr/>
        <a:lstStyle/>
        <a:p>
          <a:r>
            <a:rPr lang="tr-TR" i="1"/>
            <a:t>BYKHY 2015 Yönetmeliğimizde ; Görev, yetki ve sorumluluk MADDE 6- (1) Bu Yönetmelik hükümlerinin uygulanmasından;</a:t>
          </a:r>
          <a:endParaRPr lang="en-US"/>
        </a:p>
      </dgm:t>
    </dgm:pt>
    <dgm:pt modelId="{F05D4CCF-A72B-4E61-BAAC-72C535697646}" type="parTrans" cxnId="{CB3A1598-C2FE-4885-A823-D8A965D49106}">
      <dgm:prSet/>
      <dgm:spPr/>
      <dgm:t>
        <a:bodyPr/>
        <a:lstStyle/>
        <a:p>
          <a:endParaRPr lang="en-US"/>
        </a:p>
      </dgm:t>
    </dgm:pt>
    <dgm:pt modelId="{1169F029-1764-4226-918A-65358CDBEA15}" type="sibTrans" cxnId="{CB3A1598-C2FE-4885-A823-D8A965D49106}">
      <dgm:prSet/>
      <dgm:spPr/>
      <dgm:t>
        <a:bodyPr/>
        <a:lstStyle/>
        <a:p>
          <a:endParaRPr lang="en-US"/>
        </a:p>
      </dgm:t>
    </dgm:pt>
    <dgm:pt modelId="{C7C34382-F96A-495A-A019-AB311552D427}">
      <dgm:prSet/>
      <dgm:spPr/>
      <dgm:t>
        <a:bodyPr/>
        <a:lstStyle/>
        <a:p>
          <a:r>
            <a:rPr lang="tr-TR" i="1"/>
            <a:t>a) Yapı ruhsatı vermeye yetkili idareler,</a:t>
          </a:r>
          <a:endParaRPr lang="en-US"/>
        </a:p>
      </dgm:t>
    </dgm:pt>
    <dgm:pt modelId="{93470BA8-6AB4-49FF-8DF9-9977247BD732}" type="parTrans" cxnId="{6FE3A930-6A67-4457-9811-1D33F94D07DF}">
      <dgm:prSet/>
      <dgm:spPr/>
      <dgm:t>
        <a:bodyPr/>
        <a:lstStyle/>
        <a:p>
          <a:endParaRPr lang="en-US"/>
        </a:p>
      </dgm:t>
    </dgm:pt>
    <dgm:pt modelId="{A728B7B4-D445-4966-83A4-5E51913363C4}" type="sibTrans" cxnId="{6FE3A930-6A67-4457-9811-1D33F94D07DF}">
      <dgm:prSet/>
      <dgm:spPr/>
      <dgm:t>
        <a:bodyPr/>
        <a:lstStyle/>
        <a:p>
          <a:endParaRPr lang="en-US"/>
        </a:p>
      </dgm:t>
    </dgm:pt>
    <dgm:pt modelId="{F416FFE6-2F06-4EFA-B9F9-85FE82691283}">
      <dgm:prSet/>
      <dgm:spPr/>
      <dgm:t>
        <a:bodyPr/>
        <a:lstStyle/>
        <a:p>
          <a:r>
            <a:rPr lang="tr-TR" i="1"/>
            <a:t>b) Yatırımcı kuruluşlar,</a:t>
          </a:r>
          <a:endParaRPr lang="en-US"/>
        </a:p>
      </dgm:t>
    </dgm:pt>
    <dgm:pt modelId="{77A58438-B365-46F7-B650-26621E6F9583}" type="parTrans" cxnId="{6B0A2332-D68E-4FBF-981D-D894F63E5D76}">
      <dgm:prSet/>
      <dgm:spPr/>
      <dgm:t>
        <a:bodyPr/>
        <a:lstStyle/>
        <a:p>
          <a:endParaRPr lang="en-US"/>
        </a:p>
      </dgm:t>
    </dgm:pt>
    <dgm:pt modelId="{A1A15280-C54D-416D-ABC9-6BCE883ED324}" type="sibTrans" cxnId="{6B0A2332-D68E-4FBF-981D-D894F63E5D76}">
      <dgm:prSet/>
      <dgm:spPr/>
      <dgm:t>
        <a:bodyPr/>
        <a:lstStyle/>
        <a:p>
          <a:endParaRPr lang="en-US"/>
        </a:p>
      </dgm:t>
    </dgm:pt>
    <dgm:pt modelId="{4FE14D50-29B7-4591-B856-1CE15D332009}">
      <dgm:prSet/>
      <dgm:spPr/>
      <dgm:t>
        <a:bodyPr/>
        <a:lstStyle/>
        <a:p>
          <a:r>
            <a:rPr lang="tr-TR" i="1"/>
            <a:t>c) Yapı sahipleri,</a:t>
          </a:r>
          <a:endParaRPr lang="en-US"/>
        </a:p>
      </dgm:t>
    </dgm:pt>
    <dgm:pt modelId="{EF62AD5F-4F2D-49EC-A8A0-4546651859E1}" type="parTrans" cxnId="{6E689294-BBE7-43F1-8968-0D53623D1D6A}">
      <dgm:prSet/>
      <dgm:spPr/>
      <dgm:t>
        <a:bodyPr/>
        <a:lstStyle/>
        <a:p>
          <a:endParaRPr lang="en-US"/>
        </a:p>
      </dgm:t>
    </dgm:pt>
    <dgm:pt modelId="{39065B75-CB39-4767-B675-247288F46B84}" type="sibTrans" cxnId="{6E689294-BBE7-43F1-8968-0D53623D1D6A}">
      <dgm:prSet/>
      <dgm:spPr/>
      <dgm:t>
        <a:bodyPr/>
        <a:lstStyle/>
        <a:p>
          <a:endParaRPr lang="en-US"/>
        </a:p>
      </dgm:t>
    </dgm:pt>
    <dgm:pt modelId="{63F23AEB-57F6-43F1-909A-C6CE4905B172}">
      <dgm:prSet/>
      <dgm:spPr/>
      <dgm:t>
        <a:bodyPr/>
        <a:lstStyle/>
        <a:p>
          <a:r>
            <a:rPr lang="tr-TR" i="1"/>
            <a:t>ç) İşveren veya temsilcileri,</a:t>
          </a:r>
          <a:endParaRPr lang="en-US"/>
        </a:p>
      </dgm:t>
    </dgm:pt>
    <dgm:pt modelId="{89A30933-8709-4681-95A1-6F8D9B66C3E4}" type="parTrans" cxnId="{90998E1F-08DC-4E72-BD06-CC0BB6C3F330}">
      <dgm:prSet/>
      <dgm:spPr/>
      <dgm:t>
        <a:bodyPr/>
        <a:lstStyle/>
        <a:p>
          <a:endParaRPr lang="en-US"/>
        </a:p>
      </dgm:t>
    </dgm:pt>
    <dgm:pt modelId="{B3CF3F96-510A-4329-93F9-87D746A46EF1}" type="sibTrans" cxnId="{90998E1F-08DC-4E72-BD06-CC0BB6C3F330}">
      <dgm:prSet/>
      <dgm:spPr/>
      <dgm:t>
        <a:bodyPr/>
        <a:lstStyle/>
        <a:p>
          <a:endParaRPr lang="en-US"/>
        </a:p>
      </dgm:t>
    </dgm:pt>
    <dgm:pt modelId="{44F5450C-11A8-49B5-AF25-4518F2873D0F}">
      <dgm:prSet/>
      <dgm:spPr/>
      <dgm:t>
        <a:bodyPr/>
        <a:lstStyle/>
        <a:p>
          <a:r>
            <a:rPr lang="tr-TR" i="1"/>
            <a:t>d) </a:t>
          </a:r>
          <a:r>
            <a:rPr lang="tr-TR" b="1" i="1"/>
            <a:t>Tasarım ve uygulamada görevli mimar ve mühendisler ile uygulayıcı yükleniciler ve imalatçılar,</a:t>
          </a:r>
          <a:endParaRPr lang="en-US"/>
        </a:p>
      </dgm:t>
    </dgm:pt>
    <dgm:pt modelId="{9FE3CF25-0F3C-4763-82FD-46345E840564}" type="parTrans" cxnId="{277620D3-F15E-47A1-801C-D756E26F1B22}">
      <dgm:prSet/>
      <dgm:spPr/>
      <dgm:t>
        <a:bodyPr/>
        <a:lstStyle/>
        <a:p>
          <a:endParaRPr lang="en-US"/>
        </a:p>
      </dgm:t>
    </dgm:pt>
    <dgm:pt modelId="{5B3CACE5-7BF7-485C-8D4C-06F39464503E}" type="sibTrans" cxnId="{277620D3-F15E-47A1-801C-D756E26F1B22}">
      <dgm:prSet/>
      <dgm:spPr/>
      <dgm:t>
        <a:bodyPr/>
        <a:lstStyle/>
        <a:p>
          <a:endParaRPr lang="en-US"/>
        </a:p>
      </dgm:t>
    </dgm:pt>
    <dgm:pt modelId="{8B9B3AB6-D704-4207-AD20-F46B8531BFAD}">
      <dgm:prSet/>
      <dgm:spPr/>
      <dgm:t>
        <a:bodyPr/>
        <a:lstStyle/>
        <a:p>
          <a:r>
            <a:rPr lang="tr-TR" i="1" dirty="0"/>
            <a:t>e) Yapı yapılmasında ve kullanımında görev alan </a:t>
          </a:r>
          <a:r>
            <a:rPr lang="tr-TR" b="1" i="1" dirty="0" err="1"/>
            <a:t>müşavir</a:t>
          </a:r>
          <a:r>
            <a:rPr lang="tr-TR" b="1" i="1" dirty="0"/>
            <a:t>, danışman</a:t>
          </a:r>
          <a:r>
            <a:rPr lang="tr-TR" i="1" dirty="0"/>
            <a:t>, proje kontrol, yapı denetimi ve işletme </a:t>
          </a:r>
          <a:r>
            <a:rPr lang="tr-TR" i="1" dirty="0" err="1"/>
            <a:t>yetkilileri,görevli</a:t>
          </a:r>
          <a:r>
            <a:rPr lang="tr-TR" i="1" dirty="0"/>
            <a:t>, yetkili ve sorumludur.</a:t>
          </a:r>
          <a:endParaRPr lang="en-US" dirty="0"/>
        </a:p>
      </dgm:t>
    </dgm:pt>
    <dgm:pt modelId="{722E5C52-2204-409E-B04B-F10D555F21AF}" type="parTrans" cxnId="{BE11582D-88AD-49E6-B199-5C497B917BBF}">
      <dgm:prSet/>
      <dgm:spPr/>
      <dgm:t>
        <a:bodyPr/>
        <a:lstStyle/>
        <a:p>
          <a:endParaRPr lang="en-US"/>
        </a:p>
      </dgm:t>
    </dgm:pt>
    <dgm:pt modelId="{92A32972-6E1A-43BB-B42E-7A1216C2C8BB}" type="sibTrans" cxnId="{BE11582D-88AD-49E6-B199-5C497B917BBF}">
      <dgm:prSet/>
      <dgm:spPr/>
      <dgm:t>
        <a:bodyPr/>
        <a:lstStyle/>
        <a:p>
          <a:endParaRPr lang="en-US"/>
        </a:p>
      </dgm:t>
    </dgm:pt>
    <dgm:pt modelId="{F788FD3D-BBF2-AE4C-BAAC-F4D0E3FCA910}" type="pres">
      <dgm:prSet presAssocID="{A8BB3BAC-E0BA-47EA-9272-17A9C5F849E6}" presName="linear" presStyleCnt="0">
        <dgm:presLayoutVars>
          <dgm:animLvl val="lvl"/>
          <dgm:resizeHandles val="exact"/>
        </dgm:presLayoutVars>
      </dgm:prSet>
      <dgm:spPr/>
    </dgm:pt>
    <dgm:pt modelId="{60FD29E8-AD30-A242-8DE4-9F387240944E}" type="pres">
      <dgm:prSet presAssocID="{C08BA183-25CF-433A-9ACE-91671AD11154}" presName="parentText" presStyleLbl="node1" presStyleIdx="0" presStyleCnt="7">
        <dgm:presLayoutVars>
          <dgm:chMax val="0"/>
          <dgm:bulletEnabled val="1"/>
        </dgm:presLayoutVars>
      </dgm:prSet>
      <dgm:spPr/>
    </dgm:pt>
    <dgm:pt modelId="{B1345E3B-F77E-254D-B8FD-2AF9A21CD954}" type="pres">
      <dgm:prSet presAssocID="{1169F029-1764-4226-918A-65358CDBEA15}" presName="spacer" presStyleCnt="0"/>
      <dgm:spPr/>
    </dgm:pt>
    <dgm:pt modelId="{507C6643-BC9D-F84C-810C-19A910D3C6A4}" type="pres">
      <dgm:prSet presAssocID="{C7C34382-F96A-495A-A019-AB311552D427}" presName="parentText" presStyleLbl="node1" presStyleIdx="1" presStyleCnt="7">
        <dgm:presLayoutVars>
          <dgm:chMax val="0"/>
          <dgm:bulletEnabled val="1"/>
        </dgm:presLayoutVars>
      </dgm:prSet>
      <dgm:spPr/>
    </dgm:pt>
    <dgm:pt modelId="{732CD4B1-DDA3-D844-B128-B6C84C9262C0}" type="pres">
      <dgm:prSet presAssocID="{A728B7B4-D445-4966-83A4-5E51913363C4}" presName="spacer" presStyleCnt="0"/>
      <dgm:spPr/>
    </dgm:pt>
    <dgm:pt modelId="{E58F4C92-B624-8042-B785-1B3EDDAD8DC3}" type="pres">
      <dgm:prSet presAssocID="{F416FFE6-2F06-4EFA-B9F9-85FE82691283}" presName="parentText" presStyleLbl="node1" presStyleIdx="2" presStyleCnt="7">
        <dgm:presLayoutVars>
          <dgm:chMax val="0"/>
          <dgm:bulletEnabled val="1"/>
        </dgm:presLayoutVars>
      </dgm:prSet>
      <dgm:spPr/>
    </dgm:pt>
    <dgm:pt modelId="{8ABA15BB-A5DB-9540-96E6-B361CD84F6F3}" type="pres">
      <dgm:prSet presAssocID="{A1A15280-C54D-416D-ABC9-6BCE883ED324}" presName="spacer" presStyleCnt="0"/>
      <dgm:spPr/>
    </dgm:pt>
    <dgm:pt modelId="{2386E623-95B6-FB43-9AD6-D33DAAAC5B88}" type="pres">
      <dgm:prSet presAssocID="{4FE14D50-29B7-4591-B856-1CE15D332009}" presName="parentText" presStyleLbl="node1" presStyleIdx="3" presStyleCnt="7">
        <dgm:presLayoutVars>
          <dgm:chMax val="0"/>
          <dgm:bulletEnabled val="1"/>
        </dgm:presLayoutVars>
      </dgm:prSet>
      <dgm:spPr/>
    </dgm:pt>
    <dgm:pt modelId="{2E7C4CD2-4A06-FF43-8FB2-015D2EEA4E24}" type="pres">
      <dgm:prSet presAssocID="{39065B75-CB39-4767-B675-247288F46B84}" presName="spacer" presStyleCnt="0"/>
      <dgm:spPr/>
    </dgm:pt>
    <dgm:pt modelId="{81E8D174-4EE9-5846-B166-783388240240}" type="pres">
      <dgm:prSet presAssocID="{63F23AEB-57F6-43F1-909A-C6CE4905B172}" presName="parentText" presStyleLbl="node1" presStyleIdx="4" presStyleCnt="7">
        <dgm:presLayoutVars>
          <dgm:chMax val="0"/>
          <dgm:bulletEnabled val="1"/>
        </dgm:presLayoutVars>
      </dgm:prSet>
      <dgm:spPr/>
    </dgm:pt>
    <dgm:pt modelId="{A575AC5B-C455-3346-8F4A-F23B5AC5611B}" type="pres">
      <dgm:prSet presAssocID="{B3CF3F96-510A-4329-93F9-87D746A46EF1}" presName="spacer" presStyleCnt="0"/>
      <dgm:spPr/>
    </dgm:pt>
    <dgm:pt modelId="{6BBF0F11-51B8-3040-8042-FD00264B0B76}" type="pres">
      <dgm:prSet presAssocID="{44F5450C-11A8-49B5-AF25-4518F2873D0F}" presName="parentText" presStyleLbl="node1" presStyleIdx="5" presStyleCnt="7">
        <dgm:presLayoutVars>
          <dgm:chMax val="0"/>
          <dgm:bulletEnabled val="1"/>
        </dgm:presLayoutVars>
      </dgm:prSet>
      <dgm:spPr/>
    </dgm:pt>
    <dgm:pt modelId="{6C3D6DD1-E422-8E43-95E4-A67710A117AE}" type="pres">
      <dgm:prSet presAssocID="{5B3CACE5-7BF7-485C-8D4C-06F39464503E}" presName="spacer" presStyleCnt="0"/>
      <dgm:spPr/>
    </dgm:pt>
    <dgm:pt modelId="{142EBFC3-76F9-4A4A-8486-ADC83B128F30}" type="pres">
      <dgm:prSet presAssocID="{8B9B3AB6-D704-4207-AD20-F46B8531BFAD}" presName="parentText" presStyleLbl="node1" presStyleIdx="6" presStyleCnt="7">
        <dgm:presLayoutVars>
          <dgm:chMax val="0"/>
          <dgm:bulletEnabled val="1"/>
        </dgm:presLayoutVars>
      </dgm:prSet>
      <dgm:spPr/>
    </dgm:pt>
  </dgm:ptLst>
  <dgm:cxnLst>
    <dgm:cxn modelId="{2A42E61D-B0E4-0D4F-A980-4C6C0CEB2ADE}" type="presOf" srcId="{F416FFE6-2F06-4EFA-B9F9-85FE82691283}" destId="{E58F4C92-B624-8042-B785-1B3EDDAD8DC3}" srcOrd="0" destOrd="0" presId="urn:microsoft.com/office/officeart/2005/8/layout/vList2"/>
    <dgm:cxn modelId="{90998E1F-08DC-4E72-BD06-CC0BB6C3F330}" srcId="{A8BB3BAC-E0BA-47EA-9272-17A9C5F849E6}" destId="{63F23AEB-57F6-43F1-909A-C6CE4905B172}" srcOrd="4" destOrd="0" parTransId="{89A30933-8709-4681-95A1-6F8D9B66C3E4}" sibTransId="{B3CF3F96-510A-4329-93F9-87D746A46EF1}"/>
    <dgm:cxn modelId="{71360828-D7C4-414B-9CAD-A0F819DA3813}" type="presOf" srcId="{A8BB3BAC-E0BA-47EA-9272-17A9C5F849E6}" destId="{F788FD3D-BBF2-AE4C-BAAC-F4D0E3FCA910}" srcOrd="0" destOrd="0" presId="urn:microsoft.com/office/officeart/2005/8/layout/vList2"/>
    <dgm:cxn modelId="{BE11582D-88AD-49E6-B199-5C497B917BBF}" srcId="{A8BB3BAC-E0BA-47EA-9272-17A9C5F849E6}" destId="{8B9B3AB6-D704-4207-AD20-F46B8531BFAD}" srcOrd="6" destOrd="0" parTransId="{722E5C52-2204-409E-B04B-F10D555F21AF}" sibTransId="{92A32972-6E1A-43BB-B42E-7A1216C2C8BB}"/>
    <dgm:cxn modelId="{E379FF2E-1022-0B46-8AF6-C5E8A9D8AF3E}" type="presOf" srcId="{63F23AEB-57F6-43F1-909A-C6CE4905B172}" destId="{81E8D174-4EE9-5846-B166-783388240240}" srcOrd="0" destOrd="0" presId="urn:microsoft.com/office/officeart/2005/8/layout/vList2"/>
    <dgm:cxn modelId="{6FE3A930-6A67-4457-9811-1D33F94D07DF}" srcId="{A8BB3BAC-E0BA-47EA-9272-17A9C5F849E6}" destId="{C7C34382-F96A-495A-A019-AB311552D427}" srcOrd="1" destOrd="0" parTransId="{93470BA8-6AB4-49FF-8DF9-9977247BD732}" sibTransId="{A728B7B4-D445-4966-83A4-5E51913363C4}"/>
    <dgm:cxn modelId="{6B0A2332-D68E-4FBF-981D-D894F63E5D76}" srcId="{A8BB3BAC-E0BA-47EA-9272-17A9C5F849E6}" destId="{F416FFE6-2F06-4EFA-B9F9-85FE82691283}" srcOrd="2" destOrd="0" parTransId="{77A58438-B365-46F7-B650-26621E6F9583}" sibTransId="{A1A15280-C54D-416D-ABC9-6BCE883ED324}"/>
    <dgm:cxn modelId="{18D9066E-F136-CB41-8FB2-89453CBC1B94}" type="presOf" srcId="{C08BA183-25CF-433A-9ACE-91671AD11154}" destId="{60FD29E8-AD30-A242-8DE4-9F387240944E}" srcOrd="0" destOrd="0" presId="urn:microsoft.com/office/officeart/2005/8/layout/vList2"/>
    <dgm:cxn modelId="{6E689294-BBE7-43F1-8968-0D53623D1D6A}" srcId="{A8BB3BAC-E0BA-47EA-9272-17A9C5F849E6}" destId="{4FE14D50-29B7-4591-B856-1CE15D332009}" srcOrd="3" destOrd="0" parTransId="{EF62AD5F-4F2D-49EC-A8A0-4546651859E1}" sibTransId="{39065B75-CB39-4767-B675-247288F46B84}"/>
    <dgm:cxn modelId="{CB3A1598-C2FE-4885-A823-D8A965D49106}" srcId="{A8BB3BAC-E0BA-47EA-9272-17A9C5F849E6}" destId="{C08BA183-25CF-433A-9ACE-91671AD11154}" srcOrd="0" destOrd="0" parTransId="{F05D4CCF-A72B-4E61-BAAC-72C535697646}" sibTransId="{1169F029-1764-4226-918A-65358CDBEA15}"/>
    <dgm:cxn modelId="{7919E7A7-944C-2C48-9C72-C2DA27BEEDE9}" type="presOf" srcId="{C7C34382-F96A-495A-A019-AB311552D427}" destId="{507C6643-BC9D-F84C-810C-19A910D3C6A4}" srcOrd="0" destOrd="0" presId="urn:microsoft.com/office/officeart/2005/8/layout/vList2"/>
    <dgm:cxn modelId="{C35BDABD-0D39-BC49-AF86-311CC931BA2F}" type="presOf" srcId="{44F5450C-11A8-49B5-AF25-4518F2873D0F}" destId="{6BBF0F11-51B8-3040-8042-FD00264B0B76}" srcOrd="0" destOrd="0" presId="urn:microsoft.com/office/officeart/2005/8/layout/vList2"/>
    <dgm:cxn modelId="{9F1489C5-D1F7-3143-B3B4-72D61842D6BF}" type="presOf" srcId="{4FE14D50-29B7-4591-B856-1CE15D332009}" destId="{2386E623-95B6-FB43-9AD6-D33DAAAC5B88}" srcOrd="0" destOrd="0" presId="urn:microsoft.com/office/officeart/2005/8/layout/vList2"/>
    <dgm:cxn modelId="{277620D3-F15E-47A1-801C-D756E26F1B22}" srcId="{A8BB3BAC-E0BA-47EA-9272-17A9C5F849E6}" destId="{44F5450C-11A8-49B5-AF25-4518F2873D0F}" srcOrd="5" destOrd="0" parTransId="{9FE3CF25-0F3C-4763-82FD-46345E840564}" sibTransId="{5B3CACE5-7BF7-485C-8D4C-06F39464503E}"/>
    <dgm:cxn modelId="{836EE2F8-2792-AA45-8DD3-746A80DF1429}" type="presOf" srcId="{8B9B3AB6-D704-4207-AD20-F46B8531BFAD}" destId="{142EBFC3-76F9-4A4A-8486-ADC83B128F30}" srcOrd="0" destOrd="0" presId="urn:microsoft.com/office/officeart/2005/8/layout/vList2"/>
    <dgm:cxn modelId="{2995F4AF-1AC8-5247-876B-5B1CBEF0E6F5}" type="presParOf" srcId="{F788FD3D-BBF2-AE4C-BAAC-F4D0E3FCA910}" destId="{60FD29E8-AD30-A242-8DE4-9F387240944E}" srcOrd="0" destOrd="0" presId="urn:microsoft.com/office/officeart/2005/8/layout/vList2"/>
    <dgm:cxn modelId="{B4E92721-2253-4F40-B2CB-2824F52CD676}" type="presParOf" srcId="{F788FD3D-BBF2-AE4C-BAAC-F4D0E3FCA910}" destId="{B1345E3B-F77E-254D-B8FD-2AF9A21CD954}" srcOrd="1" destOrd="0" presId="urn:microsoft.com/office/officeart/2005/8/layout/vList2"/>
    <dgm:cxn modelId="{4127D83D-83A5-BE4A-9244-B1AD0A99DBBE}" type="presParOf" srcId="{F788FD3D-BBF2-AE4C-BAAC-F4D0E3FCA910}" destId="{507C6643-BC9D-F84C-810C-19A910D3C6A4}" srcOrd="2" destOrd="0" presId="urn:microsoft.com/office/officeart/2005/8/layout/vList2"/>
    <dgm:cxn modelId="{C44D8A06-1DB4-1746-B73A-05ED194A582F}" type="presParOf" srcId="{F788FD3D-BBF2-AE4C-BAAC-F4D0E3FCA910}" destId="{732CD4B1-DDA3-D844-B128-B6C84C9262C0}" srcOrd="3" destOrd="0" presId="urn:microsoft.com/office/officeart/2005/8/layout/vList2"/>
    <dgm:cxn modelId="{A1E8C0B3-8772-F74E-866A-B8BFB92EA59D}" type="presParOf" srcId="{F788FD3D-BBF2-AE4C-BAAC-F4D0E3FCA910}" destId="{E58F4C92-B624-8042-B785-1B3EDDAD8DC3}" srcOrd="4" destOrd="0" presId="urn:microsoft.com/office/officeart/2005/8/layout/vList2"/>
    <dgm:cxn modelId="{E6057AD8-669D-F84F-8012-CBB22390ED2F}" type="presParOf" srcId="{F788FD3D-BBF2-AE4C-BAAC-F4D0E3FCA910}" destId="{8ABA15BB-A5DB-9540-96E6-B361CD84F6F3}" srcOrd="5" destOrd="0" presId="urn:microsoft.com/office/officeart/2005/8/layout/vList2"/>
    <dgm:cxn modelId="{B9E1D9A1-5131-794B-B8DB-39D3C6FE5B7B}" type="presParOf" srcId="{F788FD3D-BBF2-AE4C-BAAC-F4D0E3FCA910}" destId="{2386E623-95B6-FB43-9AD6-D33DAAAC5B88}" srcOrd="6" destOrd="0" presId="urn:microsoft.com/office/officeart/2005/8/layout/vList2"/>
    <dgm:cxn modelId="{28F9039A-D13C-8A40-9FBE-86DF10B73BBE}" type="presParOf" srcId="{F788FD3D-BBF2-AE4C-BAAC-F4D0E3FCA910}" destId="{2E7C4CD2-4A06-FF43-8FB2-015D2EEA4E24}" srcOrd="7" destOrd="0" presId="urn:microsoft.com/office/officeart/2005/8/layout/vList2"/>
    <dgm:cxn modelId="{EAA09D9A-7F46-4340-9552-FF7499FEF003}" type="presParOf" srcId="{F788FD3D-BBF2-AE4C-BAAC-F4D0E3FCA910}" destId="{81E8D174-4EE9-5846-B166-783388240240}" srcOrd="8" destOrd="0" presId="urn:microsoft.com/office/officeart/2005/8/layout/vList2"/>
    <dgm:cxn modelId="{05E35025-A1DB-3C4B-85C4-C780B7EAC722}" type="presParOf" srcId="{F788FD3D-BBF2-AE4C-BAAC-F4D0E3FCA910}" destId="{A575AC5B-C455-3346-8F4A-F23B5AC5611B}" srcOrd="9" destOrd="0" presId="urn:microsoft.com/office/officeart/2005/8/layout/vList2"/>
    <dgm:cxn modelId="{732E7A1C-97BE-AA4D-B855-21AC5E4E608F}" type="presParOf" srcId="{F788FD3D-BBF2-AE4C-BAAC-F4D0E3FCA910}" destId="{6BBF0F11-51B8-3040-8042-FD00264B0B76}" srcOrd="10" destOrd="0" presId="urn:microsoft.com/office/officeart/2005/8/layout/vList2"/>
    <dgm:cxn modelId="{82DC9D99-79BE-9344-8116-C5989D9C1E6E}" type="presParOf" srcId="{F788FD3D-BBF2-AE4C-BAAC-F4D0E3FCA910}" destId="{6C3D6DD1-E422-8E43-95E4-A67710A117AE}" srcOrd="11" destOrd="0" presId="urn:microsoft.com/office/officeart/2005/8/layout/vList2"/>
    <dgm:cxn modelId="{6C1E7361-AF1B-2D4A-B8F4-9BD26FF4DD0E}" type="presParOf" srcId="{F788FD3D-BBF2-AE4C-BAAC-F4D0E3FCA910}" destId="{142EBFC3-76F9-4A4A-8486-ADC83B128F3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15F6E4-8199-4F61-8E83-C8C9F665DBD8}" type="doc">
      <dgm:prSet loTypeId="urn:microsoft.com/office/officeart/2005/8/layout/vList2" loCatId="list" qsTypeId="urn:microsoft.com/office/officeart/2005/8/quickstyle/simple5" qsCatId="simple" csTypeId="urn:microsoft.com/office/officeart/2005/8/colors/colorful1" csCatId="colorful"/>
      <dgm:spPr/>
      <dgm:t>
        <a:bodyPr/>
        <a:lstStyle/>
        <a:p>
          <a:endParaRPr lang="en-US"/>
        </a:p>
      </dgm:t>
    </dgm:pt>
    <dgm:pt modelId="{DD5EE324-0BAC-4496-A037-5D06CB5A6E0D}">
      <dgm:prSet/>
      <dgm:spPr/>
      <dgm:t>
        <a:bodyPr/>
        <a:lstStyle/>
        <a:p>
          <a:r>
            <a:rPr lang="tr-TR"/>
            <a:t>Bir yapılı çevredeki yada yangın güvenliği gerektiren araç v.b. ekipmanlarda  diğer  sisteminin tasarımları yapılırken  yangın güvenliği ile ilgili tasarımı yapacak olan kişi kim olmalıdır.</a:t>
          </a:r>
          <a:endParaRPr lang="en-US"/>
        </a:p>
      </dgm:t>
    </dgm:pt>
    <dgm:pt modelId="{173FE0E2-7D41-47CB-BC57-3F78D1F93AEC}" type="parTrans" cxnId="{90901C63-0651-42F2-8371-E36F9F4E40B5}">
      <dgm:prSet/>
      <dgm:spPr/>
      <dgm:t>
        <a:bodyPr/>
        <a:lstStyle/>
        <a:p>
          <a:endParaRPr lang="en-US"/>
        </a:p>
      </dgm:t>
    </dgm:pt>
    <dgm:pt modelId="{D54F8C49-7307-433E-B0BE-269093C46534}" type="sibTrans" cxnId="{90901C63-0651-42F2-8371-E36F9F4E40B5}">
      <dgm:prSet/>
      <dgm:spPr/>
      <dgm:t>
        <a:bodyPr/>
        <a:lstStyle/>
        <a:p>
          <a:endParaRPr lang="en-US"/>
        </a:p>
      </dgm:t>
    </dgm:pt>
    <dgm:pt modelId="{0E710176-C20A-44E6-8CBA-B16E20AC6C85}">
      <dgm:prSet/>
      <dgm:spPr/>
      <dgm:t>
        <a:bodyPr/>
        <a:lstStyle/>
        <a:p>
          <a:r>
            <a:rPr lang="tr-TR"/>
            <a:t>Diğer tasarımcılar zaten yetkili ve yetkin sertifikalı kişilerdir , yangın yönetmeliğinin kurallarını yapılı çevrelerde uygularken tasarımı kim yapacak yada bu tasarım yapılırken sorumlu kim olacaktır.</a:t>
          </a:r>
          <a:endParaRPr lang="en-US"/>
        </a:p>
      </dgm:t>
    </dgm:pt>
    <dgm:pt modelId="{681E7DA7-E009-4696-9EFE-FC1F1D9B0AD1}" type="parTrans" cxnId="{697181B5-CF6F-4394-83CF-ABA5B7858A22}">
      <dgm:prSet/>
      <dgm:spPr/>
      <dgm:t>
        <a:bodyPr/>
        <a:lstStyle/>
        <a:p>
          <a:endParaRPr lang="en-US"/>
        </a:p>
      </dgm:t>
    </dgm:pt>
    <dgm:pt modelId="{41600E6F-C1F1-4F91-8AF3-FF820962D3A5}" type="sibTrans" cxnId="{697181B5-CF6F-4394-83CF-ABA5B7858A22}">
      <dgm:prSet/>
      <dgm:spPr/>
      <dgm:t>
        <a:bodyPr/>
        <a:lstStyle/>
        <a:p>
          <a:endParaRPr lang="en-US"/>
        </a:p>
      </dgm:t>
    </dgm:pt>
    <dgm:pt modelId="{9B53EFF7-32EE-4041-81AC-FF08B4D0E929}" type="pres">
      <dgm:prSet presAssocID="{D015F6E4-8199-4F61-8E83-C8C9F665DBD8}" presName="linear" presStyleCnt="0">
        <dgm:presLayoutVars>
          <dgm:animLvl val="lvl"/>
          <dgm:resizeHandles val="exact"/>
        </dgm:presLayoutVars>
      </dgm:prSet>
      <dgm:spPr/>
    </dgm:pt>
    <dgm:pt modelId="{95D64A99-048C-844A-8988-3D27A3A0963D}" type="pres">
      <dgm:prSet presAssocID="{DD5EE324-0BAC-4496-A037-5D06CB5A6E0D}" presName="parentText" presStyleLbl="node1" presStyleIdx="0" presStyleCnt="2">
        <dgm:presLayoutVars>
          <dgm:chMax val="0"/>
          <dgm:bulletEnabled val="1"/>
        </dgm:presLayoutVars>
      </dgm:prSet>
      <dgm:spPr/>
    </dgm:pt>
    <dgm:pt modelId="{C1A247A1-BDED-C040-A16A-BFBD14496C20}" type="pres">
      <dgm:prSet presAssocID="{D54F8C49-7307-433E-B0BE-269093C46534}" presName="spacer" presStyleCnt="0"/>
      <dgm:spPr/>
    </dgm:pt>
    <dgm:pt modelId="{DF23E106-BFB1-0C4C-A436-0A66A7F1B901}" type="pres">
      <dgm:prSet presAssocID="{0E710176-C20A-44E6-8CBA-B16E20AC6C85}" presName="parentText" presStyleLbl="node1" presStyleIdx="1" presStyleCnt="2">
        <dgm:presLayoutVars>
          <dgm:chMax val="0"/>
          <dgm:bulletEnabled val="1"/>
        </dgm:presLayoutVars>
      </dgm:prSet>
      <dgm:spPr/>
    </dgm:pt>
  </dgm:ptLst>
  <dgm:cxnLst>
    <dgm:cxn modelId="{9A42EF16-769B-0840-B451-BF67FF345978}" type="presOf" srcId="{0E710176-C20A-44E6-8CBA-B16E20AC6C85}" destId="{DF23E106-BFB1-0C4C-A436-0A66A7F1B901}" srcOrd="0" destOrd="0" presId="urn:microsoft.com/office/officeart/2005/8/layout/vList2"/>
    <dgm:cxn modelId="{90901C63-0651-42F2-8371-E36F9F4E40B5}" srcId="{D015F6E4-8199-4F61-8E83-C8C9F665DBD8}" destId="{DD5EE324-0BAC-4496-A037-5D06CB5A6E0D}" srcOrd="0" destOrd="0" parTransId="{173FE0E2-7D41-47CB-BC57-3F78D1F93AEC}" sibTransId="{D54F8C49-7307-433E-B0BE-269093C46534}"/>
    <dgm:cxn modelId="{D3C61A99-C70E-8948-A0A1-75DB512CD7C6}" type="presOf" srcId="{DD5EE324-0BAC-4496-A037-5D06CB5A6E0D}" destId="{95D64A99-048C-844A-8988-3D27A3A0963D}" srcOrd="0" destOrd="0" presId="urn:microsoft.com/office/officeart/2005/8/layout/vList2"/>
    <dgm:cxn modelId="{697181B5-CF6F-4394-83CF-ABA5B7858A22}" srcId="{D015F6E4-8199-4F61-8E83-C8C9F665DBD8}" destId="{0E710176-C20A-44E6-8CBA-B16E20AC6C85}" srcOrd="1" destOrd="0" parTransId="{681E7DA7-E009-4696-9EFE-FC1F1D9B0AD1}" sibTransId="{41600E6F-C1F1-4F91-8AF3-FF820962D3A5}"/>
    <dgm:cxn modelId="{0B19ECE5-08FA-2745-A5A1-A23C2C9C2E91}" type="presOf" srcId="{D015F6E4-8199-4F61-8E83-C8C9F665DBD8}" destId="{9B53EFF7-32EE-4041-81AC-FF08B4D0E929}" srcOrd="0" destOrd="0" presId="urn:microsoft.com/office/officeart/2005/8/layout/vList2"/>
    <dgm:cxn modelId="{60127AEF-E88C-FC45-8657-42FF4AC241C8}" type="presParOf" srcId="{9B53EFF7-32EE-4041-81AC-FF08B4D0E929}" destId="{95D64A99-048C-844A-8988-3D27A3A0963D}" srcOrd="0" destOrd="0" presId="urn:microsoft.com/office/officeart/2005/8/layout/vList2"/>
    <dgm:cxn modelId="{94811870-3880-804F-9C61-FCA14B6E68F4}" type="presParOf" srcId="{9B53EFF7-32EE-4041-81AC-FF08B4D0E929}" destId="{C1A247A1-BDED-C040-A16A-BFBD14496C20}" srcOrd="1" destOrd="0" presId="urn:microsoft.com/office/officeart/2005/8/layout/vList2"/>
    <dgm:cxn modelId="{2ED5DD54-AD48-A04F-A036-D6E272678C40}" type="presParOf" srcId="{9B53EFF7-32EE-4041-81AC-FF08B4D0E929}" destId="{DF23E106-BFB1-0C4C-A436-0A66A7F1B90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8257CF-EA30-47E8-B1DC-84E7F32A4055}"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E3FDCF55-FA75-46FB-A787-A5FF1CA8F066}">
      <dgm:prSet/>
      <dgm:spPr/>
      <dgm:t>
        <a:bodyPr/>
        <a:lstStyle/>
        <a:p>
          <a:r>
            <a:rPr lang="tr-TR" b="1" i="1"/>
            <a:t>Yönetmeliği uygulamasını yapacak kalifiye elemanlar kimdir ve nasıl akredite olacaktır?</a:t>
          </a:r>
          <a:endParaRPr lang="en-US"/>
        </a:p>
      </dgm:t>
    </dgm:pt>
    <dgm:pt modelId="{2FFCAA4B-4062-4A66-A012-CAB600E9DCAB}" type="parTrans" cxnId="{5037F307-5F30-45A0-8741-A69C6CBE317F}">
      <dgm:prSet/>
      <dgm:spPr/>
      <dgm:t>
        <a:bodyPr/>
        <a:lstStyle/>
        <a:p>
          <a:endParaRPr lang="en-US"/>
        </a:p>
      </dgm:t>
    </dgm:pt>
    <dgm:pt modelId="{253D2F7F-EE87-42BD-AC87-AD92638637C6}" type="sibTrans" cxnId="{5037F307-5F30-45A0-8741-A69C6CBE317F}">
      <dgm:prSet/>
      <dgm:spPr/>
      <dgm:t>
        <a:bodyPr/>
        <a:lstStyle/>
        <a:p>
          <a:endParaRPr lang="en-US"/>
        </a:p>
      </dgm:t>
    </dgm:pt>
    <dgm:pt modelId="{25D8E1E1-9705-429B-8217-A5E96505D5B4}">
      <dgm:prSet/>
      <dgm:spPr/>
      <dgm:t>
        <a:bodyPr/>
        <a:lstStyle/>
        <a:p>
          <a:r>
            <a:rPr lang="tr-TR"/>
            <a:t>NFPA yada Gelişmiş diğer ülkelerdeki kurallarda yönetmeliği uygulayan  , kodlara göre yapılan imalatları tasarlayan ve onları denetleyen kalifiye elemanları tanımlamışlardır. Bu elemanların alması gereken eğitimler sertifikalar tanımlanmıştır. CFI , CFPS , Fire İnvestigator , Fire Plain Examiner , Fire Specialist v.b. </a:t>
          </a:r>
          <a:endParaRPr lang="en-US"/>
        </a:p>
      </dgm:t>
    </dgm:pt>
    <dgm:pt modelId="{DB8D04B6-E40E-4A5B-80A5-75FF2E9C7064}" type="parTrans" cxnId="{B673285F-C6A9-4E7C-8C99-37F67A74FB00}">
      <dgm:prSet/>
      <dgm:spPr/>
      <dgm:t>
        <a:bodyPr/>
        <a:lstStyle/>
        <a:p>
          <a:endParaRPr lang="en-US"/>
        </a:p>
      </dgm:t>
    </dgm:pt>
    <dgm:pt modelId="{E57812CA-363F-4A28-B429-86DBC10B20D7}" type="sibTrans" cxnId="{B673285F-C6A9-4E7C-8C99-37F67A74FB00}">
      <dgm:prSet/>
      <dgm:spPr/>
      <dgm:t>
        <a:bodyPr/>
        <a:lstStyle/>
        <a:p>
          <a:endParaRPr lang="en-US"/>
        </a:p>
      </dgm:t>
    </dgm:pt>
    <dgm:pt modelId="{F9E602E2-49AE-47B8-85AA-7D1E7B7996B7}">
      <dgm:prSet/>
      <dgm:spPr/>
      <dgm:t>
        <a:bodyPr/>
        <a:lstStyle/>
        <a:p>
          <a:r>
            <a:rPr lang="tr-TR"/>
            <a:t>Bizde bu şekilde bir tanımlama yok. Yani Yangın uzmanı tanımlaması olmalı ve kim neyi nasıl yapabilecek yada kim ne konuda ne kadar yetkili asıl yetki mercii kimdir net olarak ortaya konmalıdır. Şu anda herkes yangın uzmanı yada herkes yönetmelik konusunda yorum yapabiliyor. </a:t>
          </a:r>
          <a:endParaRPr lang="en-US"/>
        </a:p>
      </dgm:t>
    </dgm:pt>
    <dgm:pt modelId="{229BAB52-6C07-4AFC-83F8-28A7E9AB1651}" type="parTrans" cxnId="{0EC92FD2-F25C-415D-98E9-C26CED4A3BC1}">
      <dgm:prSet/>
      <dgm:spPr/>
      <dgm:t>
        <a:bodyPr/>
        <a:lstStyle/>
        <a:p>
          <a:endParaRPr lang="en-US"/>
        </a:p>
      </dgm:t>
    </dgm:pt>
    <dgm:pt modelId="{EC6E8B43-4BE6-4A81-B4BB-830811CC27A7}" type="sibTrans" cxnId="{0EC92FD2-F25C-415D-98E9-C26CED4A3BC1}">
      <dgm:prSet/>
      <dgm:spPr/>
      <dgm:t>
        <a:bodyPr/>
        <a:lstStyle/>
        <a:p>
          <a:endParaRPr lang="en-US"/>
        </a:p>
      </dgm:t>
    </dgm:pt>
    <dgm:pt modelId="{45E1EC43-D1D8-C74F-8EE3-A34D50F53498}" type="pres">
      <dgm:prSet presAssocID="{9A8257CF-EA30-47E8-B1DC-84E7F32A4055}" presName="linear" presStyleCnt="0">
        <dgm:presLayoutVars>
          <dgm:animLvl val="lvl"/>
          <dgm:resizeHandles val="exact"/>
        </dgm:presLayoutVars>
      </dgm:prSet>
      <dgm:spPr/>
    </dgm:pt>
    <dgm:pt modelId="{7FBAFC75-C262-3D4D-A4A6-0CEFB56F2D69}" type="pres">
      <dgm:prSet presAssocID="{E3FDCF55-FA75-46FB-A787-A5FF1CA8F066}" presName="parentText" presStyleLbl="node1" presStyleIdx="0" presStyleCnt="3">
        <dgm:presLayoutVars>
          <dgm:chMax val="0"/>
          <dgm:bulletEnabled val="1"/>
        </dgm:presLayoutVars>
      </dgm:prSet>
      <dgm:spPr/>
    </dgm:pt>
    <dgm:pt modelId="{FDE37D20-9FCB-EE43-9A07-E153AAB36EA3}" type="pres">
      <dgm:prSet presAssocID="{253D2F7F-EE87-42BD-AC87-AD92638637C6}" presName="spacer" presStyleCnt="0"/>
      <dgm:spPr/>
    </dgm:pt>
    <dgm:pt modelId="{5BFA8B56-60CB-5544-8AA0-232CFF1F7619}" type="pres">
      <dgm:prSet presAssocID="{25D8E1E1-9705-429B-8217-A5E96505D5B4}" presName="parentText" presStyleLbl="node1" presStyleIdx="1" presStyleCnt="3">
        <dgm:presLayoutVars>
          <dgm:chMax val="0"/>
          <dgm:bulletEnabled val="1"/>
        </dgm:presLayoutVars>
      </dgm:prSet>
      <dgm:spPr/>
    </dgm:pt>
    <dgm:pt modelId="{5E404E40-D3E5-DB4C-8FE5-17F6FDA65E75}" type="pres">
      <dgm:prSet presAssocID="{E57812CA-363F-4A28-B429-86DBC10B20D7}" presName="spacer" presStyleCnt="0"/>
      <dgm:spPr/>
    </dgm:pt>
    <dgm:pt modelId="{E7F87026-5554-7D42-9A1F-6BF37983854E}" type="pres">
      <dgm:prSet presAssocID="{F9E602E2-49AE-47B8-85AA-7D1E7B7996B7}" presName="parentText" presStyleLbl="node1" presStyleIdx="2" presStyleCnt="3">
        <dgm:presLayoutVars>
          <dgm:chMax val="0"/>
          <dgm:bulletEnabled val="1"/>
        </dgm:presLayoutVars>
      </dgm:prSet>
      <dgm:spPr/>
    </dgm:pt>
  </dgm:ptLst>
  <dgm:cxnLst>
    <dgm:cxn modelId="{5037F307-5F30-45A0-8741-A69C6CBE317F}" srcId="{9A8257CF-EA30-47E8-B1DC-84E7F32A4055}" destId="{E3FDCF55-FA75-46FB-A787-A5FF1CA8F066}" srcOrd="0" destOrd="0" parTransId="{2FFCAA4B-4062-4A66-A012-CAB600E9DCAB}" sibTransId="{253D2F7F-EE87-42BD-AC87-AD92638637C6}"/>
    <dgm:cxn modelId="{0BCAA421-4989-7B4A-80D6-C7A877DD4683}" type="presOf" srcId="{25D8E1E1-9705-429B-8217-A5E96505D5B4}" destId="{5BFA8B56-60CB-5544-8AA0-232CFF1F7619}" srcOrd="0" destOrd="0" presId="urn:microsoft.com/office/officeart/2005/8/layout/vList2"/>
    <dgm:cxn modelId="{577C403A-C97A-6447-A64A-1C002F443E69}" type="presOf" srcId="{9A8257CF-EA30-47E8-B1DC-84E7F32A4055}" destId="{45E1EC43-D1D8-C74F-8EE3-A34D50F53498}" srcOrd="0" destOrd="0" presId="urn:microsoft.com/office/officeart/2005/8/layout/vList2"/>
    <dgm:cxn modelId="{B673285F-C6A9-4E7C-8C99-37F67A74FB00}" srcId="{9A8257CF-EA30-47E8-B1DC-84E7F32A4055}" destId="{25D8E1E1-9705-429B-8217-A5E96505D5B4}" srcOrd="1" destOrd="0" parTransId="{DB8D04B6-E40E-4A5B-80A5-75FF2E9C7064}" sibTransId="{E57812CA-363F-4A28-B429-86DBC10B20D7}"/>
    <dgm:cxn modelId="{EA1B5E85-4C57-8B46-91FC-4D89089D07E9}" type="presOf" srcId="{E3FDCF55-FA75-46FB-A787-A5FF1CA8F066}" destId="{7FBAFC75-C262-3D4D-A4A6-0CEFB56F2D69}" srcOrd="0" destOrd="0" presId="urn:microsoft.com/office/officeart/2005/8/layout/vList2"/>
    <dgm:cxn modelId="{0EC92FD2-F25C-415D-98E9-C26CED4A3BC1}" srcId="{9A8257CF-EA30-47E8-B1DC-84E7F32A4055}" destId="{F9E602E2-49AE-47B8-85AA-7D1E7B7996B7}" srcOrd="2" destOrd="0" parTransId="{229BAB52-6C07-4AFC-83F8-28A7E9AB1651}" sibTransId="{EC6E8B43-4BE6-4A81-B4BB-830811CC27A7}"/>
    <dgm:cxn modelId="{9FFF39DD-9777-4742-B2A3-4D0F53DAF607}" type="presOf" srcId="{F9E602E2-49AE-47B8-85AA-7D1E7B7996B7}" destId="{E7F87026-5554-7D42-9A1F-6BF37983854E}" srcOrd="0" destOrd="0" presId="urn:microsoft.com/office/officeart/2005/8/layout/vList2"/>
    <dgm:cxn modelId="{89AB6A51-70A7-8441-8BED-80EB6928EC69}" type="presParOf" srcId="{45E1EC43-D1D8-C74F-8EE3-A34D50F53498}" destId="{7FBAFC75-C262-3D4D-A4A6-0CEFB56F2D69}" srcOrd="0" destOrd="0" presId="urn:microsoft.com/office/officeart/2005/8/layout/vList2"/>
    <dgm:cxn modelId="{7073EFF7-BE80-A447-99BB-5EA505367498}" type="presParOf" srcId="{45E1EC43-D1D8-C74F-8EE3-A34D50F53498}" destId="{FDE37D20-9FCB-EE43-9A07-E153AAB36EA3}" srcOrd="1" destOrd="0" presId="urn:microsoft.com/office/officeart/2005/8/layout/vList2"/>
    <dgm:cxn modelId="{2D9E5A7F-F62E-B947-8CF7-E3024F2D4083}" type="presParOf" srcId="{45E1EC43-D1D8-C74F-8EE3-A34D50F53498}" destId="{5BFA8B56-60CB-5544-8AA0-232CFF1F7619}" srcOrd="2" destOrd="0" presId="urn:microsoft.com/office/officeart/2005/8/layout/vList2"/>
    <dgm:cxn modelId="{61068DD1-030F-7C46-A154-4B1385D73FB9}" type="presParOf" srcId="{45E1EC43-D1D8-C74F-8EE3-A34D50F53498}" destId="{5E404E40-D3E5-DB4C-8FE5-17F6FDA65E75}" srcOrd="3" destOrd="0" presId="urn:microsoft.com/office/officeart/2005/8/layout/vList2"/>
    <dgm:cxn modelId="{E2BBDCAE-B0A9-8848-822F-B946212E7732}" type="presParOf" srcId="{45E1EC43-D1D8-C74F-8EE3-A34D50F53498}" destId="{E7F87026-5554-7D42-9A1F-6BF37983854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0B017-5703-42E4-BFDD-3BF6A7A75A4C}" type="doc">
      <dgm:prSet loTypeId="urn:microsoft.com/office/officeart/2005/8/layout/hierarchy1" loCatId="hierarchy" qsTypeId="urn:microsoft.com/office/officeart/2005/8/quickstyle/simple4" qsCatId="simple" csTypeId="urn:microsoft.com/office/officeart/2005/8/colors/accent0_3" csCatId="mainScheme"/>
      <dgm:spPr/>
      <dgm:t>
        <a:bodyPr/>
        <a:lstStyle/>
        <a:p>
          <a:endParaRPr lang="en-US"/>
        </a:p>
      </dgm:t>
    </dgm:pt>
    <dgm:pt modelId="{87D8BE8E-1D49-4776-BC3D-9098607DD5F6}">
      <dgm:prSet/>
      <dgm:spPr/>
      <dgm:t>
        <a:bodyPr/>
        <a:lstStyle/>
        <a:p>
          <a:r>
            <a:rPr lang="tr-TR"/>
            <a:t>Binaların yangından korunması  yönetmeliğine uygun olarak ve TSE ,NFPA , BSI v.b  ilgili  diğer standartlara göre işletmelerdeki yangın riskini analiz ederek raporlamayı yapabilecek teknik bilgi ve beceriye sahip  kişidir.</a:t>
          </a:r>
          <a:endParaRPr lang="en-US"/>
        </a:p>
      </dgm:t>
    </dgm:pt>
    <dgm:pt modelId="{5231F726-B648-474D-A382-1B1B7DF48D1C}" type="parTrans" cxnId="{ACA66056-2B07-4C10-80ED-653B490AF647}">
      <dgm:prSet/>
      <dgm:spPr/>
      <dgm:t>
        <a:bodyPr/>
        <a:lstStyle/>
        <a:p>
          <a:endParaRPr lang="en-US"/>
        </a:p>
      </dgm:t>
    </dgm:pt>
    <dgm:pt modelId="{E692341B-8AEB-4F51-A31C-D5D519C883C6}" type="sibTrans" cxnId="{ACA66056-2B07-4C10-80ED-653B490AF647}">
      <dgm:prSet/>
      <dgm:spPr/>
      <dgm:t>
        <a:bodyPr/>
        <a:lstStyle/>
        <a:p>
          <a:endParaRPr lang="en-US"/>
        </a:p>
      </dgm:t>
    </dgm:pt>
    <dgm:pt modelId="{4295BDCF-C72D-417A-ACEB-DEDF06C8FEFE}">
      <dgm:prSet/>
      <dgm:spPr/>
      <dgm:t>
        <a:bodyPr/>
        <a:lstStyle/>
        <a:p>
          <a:r>
            <a:rPr lang="tr-TR"/>
            <a:t>Yönetmelik açıkça bu kişilerin temel özellikleri tanımlanmalı hangi eğitimleri nerelerden nasıl alacakları tanımlanmalı ve eğitim sonrasında hangi şekilde hangi kurum tarafından sınava tabi tutularak sertifikasyon – yeterlilik belgelerinin verileceği açıkça tanımlanmalıdır.</a:t>
          </a:r>
          <a:endParaRPr lang="en-US"/>
        </a:p>
      </dgm:t>
    </dgm:pt>
    <dgm:pt modelId="{8A17D6C4-E903-49D5-B4B0-7E678BBFF305}" type="parTrans" cxnId="{DA356BB5-FC59-4AB3-9CF3-FC8F4CCE43A9}">
      <dgm:prSet/>
      <dgm:spPr/>
      <dgm:t>
        <a:bodyPr/>
        <a:lstStyle/>
        <a:p>
          <a:endParaRPr lang="en-US"/>
        </a:p>
      </dgm:t>
    </dgm:pt>
    <dgm:pt modelId="{E1E16E4E-0818-43CD-B28D-4C109111AD95}" type="sibTrans" cxnId="{DA356BB5-FC59-4AB3-9CF3-FC8F4CCE43A9}">
      <dgm:prSet/>
      <dgm:spPr/>
      <dgm:t>
        <a:bodyPr/>
        <a:lstStyle/>
        <a:p>
          <a:endParaRPr lang="en-US"/>
        </a:p>
      </dgm:t>
    </dgm:pt>
    <dgm:pt modelId="{BE9C5271-E8F6-FF49-B86D-3A12C5FD9D94}" type="pres">
      <dgm:prSet presAssocID="{B930B017-5703-42E4-BFDD-3BF6A7A75A4C}" presName="hierChild1" presStyleCnt="0">
        <dgm:presLayoutVars>
          <dgm:chPref val="1"/>
          <dgm:dir/>
          <dgm:animOne val="branch"/>
          <dgm:animLvl val="lvl"/>
          <dgm:resizeHandles/>
        </dgm:presLayoutVars>
      </dgm:prSet>
      <dgm:spPr/>
    </dgm:pt>
    <dgm:pt modelId="{EB2C15EB-283C-7041-A2D5-A66D5E9CB773}" type="pres">
      <dgm:prSet presAssocID="{87D8BE8E-1D49-4776-BC3D-9098607DD5F6}" presName="hierRoot1" presStyleCnt="0"/>
      <dgm:spPr/>
    </dgm:pt>
    <dgm:pt modelId="{EA5FDD03-7A90-E147-B0D8-906CDDA5CBA9}" type="pres">
      <dgm:prSet presAssocID="{87D8BE8E-1D49-4776-BC3D-9098607DD5F6}" presName="composite" presStyleCnt="0"/>
      <dgm:spPr/>
    </dgm:pt>
    <dgm:pt modelId="{41D224FD-253B-754F-B1B7-2D71C5EB4465}" type="pres">
      <dgm:prSet presAssocID="{87D8BE8E-1D49-4776-BC3D-9098607DD5F6}" presName="background" presStyleLbl="node0" presStyleIdx="0" presStyleCnt="2"/>
      <dgm:spPr/>
    </dgm:pt>
    <dgm:pt modelId="{9CD628C3-FB65-D145-BC2D-08AA9F46D712}" type="pres">
      <dgm:prSet presAssocID="{87D8BE8E-1D49-4776-BC3D-9098607DD5F6}" presName="text" presStyleLbl="fgAcc0" presStyleIdx="0" presStyleCnt="2">
        <dgm:presLayoutVars>
          <dgm:chPref val="3"/>
        </dgm:presLayoutVars>
      </dgm:prSet>
      <dgm:spPr/>
    </dgm:pt>
    <dgm:pt modelId="{70F9FBAA-923E-E047-97B0-CD350480EBF4}" type="pres">
      <dgm:prSet presAssocID="{87D8BE8E-1D49-4776-BC3D-9098607DD5F6}" presName="hierChild2" presStyleCnt="0"/>
      <dgm:spPr/>
    </dgm:pt>
    <dgm:pt modelId="{E726F915-0E95-6B46-ABB8-39D4034FBF02}" type="pres">
      <dgm:prSet presAssocID="{4295BDCF-C72D-417A-ACEB-DEDF06C8FEFE}" presName="hierRoot1" presStyleCnt="0"/>
      <dgm:spPr/>
    </dgm:pt>
    <dgm:pt modelId="{5E9C4085-F0FB-AF43-8290-82535A7F9D4D}" type="pres">
      <dgm:prSet presAssocID="{4295BDCF-C72D-417A-ACEB-DEDF06C8FEFE}" presName="composite" presStyleCnt="0"/>
      <dgm:spPr/>
    </dgm:pt>
    <dgm:pt modelId="{59E734EB-B3BA-0E4C-8B9B-A1AC8FBB5661}" type="pres">
      <dgm:prSet presAssocID="{4295BDCF-C72D-417A-ACEB-DEDF06C8FEFE}" presName="background" presStyleLbl="node0" presStyleIdx="1" presStyleCnt="2"/>
      <dgm:spPr/>
    </dgm:pt>
    <dgm:pt modelId="{FCDBD511-D640-974E-B348-63E307A18728}" type="pres">
      <dgm:prSet presAssocID="{4295BDCF-C72D-417A-ACEB-DEDF06C8FEFE}" presName="text" presStyleLbl="fgAcc0" presStyleIdx="1" presStyleCnt="2">
        <dgm:presLayoutVars>
          <dgm:chPref val="3"/>
        </dgm:presLayoutVars>
      </dgm:prSet>
      <dgm:spPr/>
    </dgm:pt>
    <dgm:pt modelId="{44ED88ED-E4CD-6145-8AFA-68D79300A8E2}" type="pres">
      <dgm:prSet presAssocID="{4295BDCF-C72D-417A-ACEB-DEDF06C8FEFE}" presName="hierChild2" presStyleCnt="0"/>
      <dgm:spPr/>
    </dgm:pt>
  </dgm:ptLst>
  <dgm:cxnLst>
    <dgm:cxn modelId="{4B76133B-729B-5F40-B5DF-064A17E17499}" type="presOf" srcId="{B930B017-5703-42E4-BFDD-3BF6A7A75A4C}" destId="{BE9C5271-E8F6-FF49-B86D-3A12C5FD9D94}" srcOrd="0" destOrd="0" presId="urn:microsoft.com/office/officeart/2005/8/layout/hierarchy1"/>
    <dgm:cxn modelId="{6C0E8449-E36B-384F-B5DB-8F8EB1D47203}" type="presOf" srcId="{4295BDCF-C72D-417A-ACEB-DEDF06C8FEFE}" destId="{FCDBD511-D640-974E-B348-63E307A18728}" srcOrd="0" destOrd="0" presId="urn:microsoft.com/office/officeart/2005/8/layout/hierarchy1"/>
    <dgm:cxn modelId="{ACA66056-2B07-4C10-80ED-653B490AF647}" srcId="{B930B017-5703-42E4-BFDD-3BF6A7A75A4C}" destId="{87D8BE8E-1D49-4776-BC3D-9098607DD5F6}" srcOrd="0" destOrd="0" parTransId="{5231F726-B648-474D-A382-1B1B7DF48D1C}" sibTransId="{E692341B-8AEB-4F51-A31C-D5D519C883C6}"/>
    <dgm:cxn modelId="{04EB4BA5-18AB-0F4C-9EAE-5FCC1B493313}" type="presOf" srcId="{87D8BE8E-1D49-4776-BC3D-9098607DD5F6}" destId="{9CD628C3-FB65-D145-BC2D-08AA9F46D712}" srcOrd="0" destOrd="0" presId="urn:microsoft.com/office/officeart/2005/8/layout/hierarchy1"/>
    <dgm:cxn modelId="{DA356BB5-FC59-4AB3-9CF3-FC8F4CCE43A9}" srcId="{B930B017-5703-42E4-BFDD-3BF6A7A75A4C}" destId="{4295BDCF-C72D-417A-ACEB-DEDF06C8FEFE}" srcOrd="1" destOrd="0" parTransId="{8A17D6C4-E903-49D5-B4B0-7E678BBFF305}" sibTransId="{E1E16E4E-0818-43CD-B28D-4C109111AD95}"/>
    <dgm:cxn modelId="{132B24D2-9BC6-C94B-956A-874D9AFBB134}" type="presParOf" srcId="{BE9C5271-E8F6-FF49-B86D-3A12C5FD9D94}" destId="{EB2C15EB-283C-7041-A2D5-A66D5E9CB773}" srcOrd="0" destOrd="0" presId="urn:microsoft.com/office/officeart/2005/8/layout/hierarchy1"/>
    <dgm:cxn modelId="{517D70C1-9543-6249-8FF5-12D62178CE57}" type="presParOf" srcId="{EB2C15EB-283C-7041-A2D5-A66D5E9CB773}" destId="{EA5FDD03-7A90-E147-B0D8-906CDDA5CBA9}" srcOrd="0" destOrd="0" presId="urn:microsoft.com/office/officeart/2005/8/layout/hierarchy1"/>
    <dgm:cxn modelId="{FBCCE8EA-6AED-FA43-85EE-4FE81EF78F9B}" type="presParOf" srcId="{EA5FDD03-7A90-E147-B0D8-906CDDA5CBA9}" destId="{41D224FD-253B-754F-B1B7-2D71C5EB4465}" srcOrd="0" destOrd="0" presId="urn:microsoft.com/office/officeart/2005/8/layout/hierarchy1"/>
    <dgm:cxn modelId="{2AB69DFE-E1EF-6144-8DA7-0199D4AFB630}" type="presParOf" srcId="{EA5FDD03-7A90-E147-B0D8-906CDDA5CBA9}" destId="{9CD628C3-FB65-D145-BC2D-08AA9F46D712}" srcOrd="1" destOrd="0" presId="urn:microsoft.com/office/officeart/2005/8/layout/hierarchy1"/>
    <dgm:cxn modelId="{FF1DF14B-46FB-9249-8A1A-F4BD4CED6F23}" type="presParOf" srcId="{EB2C15EB-283C-7041-A2D5-A66D5E9CB773}" destId="{70F9FBAA-923E-E047-97B0-CD350480EBF4}" srcOrd="1" destOrd="0" presId="urn:microsoft.com/office/officeart/2005/8/layout/hierarchy1"/>
    <dgm:cxn modelId="{0CBE58F8-C174-5C4E-AF59-3ED6F1FBEF46}" type="presParOf" srcId="{BE9C5271-E8F6-FF49-B86D-3A12C5FD9D94}" destId="{E726F915-0E95-6B46-ABB8-39D4034FBF02}" srcOrd="1" destOrd="0" presId="urn:microsoft.com/office/officeart/2005/8/layout/hierarchy1"/>
    <dgm:cxn modelId="{35528AB9-DEE7-3E46-9FC2-7EB664EB2FAB}" type="presParOf" srcId="{E726F915-0E95-6B46-ABB8-39D4034FBF02}" destId="{5E9C4085-F0FB-AF43-8290-82535A7F9D4D}" srcOrd="0" destOrd="0" presId="urn:microsoft.com/office/officeart/2005/8/layout/hierarchy1"/>
    <dgm:cxn modelId="{C384779C-EF07-BE47-AC37-ED32ADE6317F}" type="presParOf" srcId="{5E9C4085-F0FB-AF43-8290-82535A7F9D4D}" destId="{59E734EB-B3BA-0E4C-8B9B-A1AC8FBB5661}" srcOrd="0" destOrd="0" presId="urn:microsoft.com/office/officeart/2005/8/layout/hierarchy1"/>
    <dgm:cxn modelId="{D8F059F4-3577-794F-A98D-AAE6420337D3}" type="presParOf" srcId="{5E9C4085-F0FB-AF43-8290-82535A7F9D4D}" destId="{FCDBD511-D640-974E-B348-63E307A18728}" srcOrd="1" destOrd="0" presId="urn:microsoft.com/office/officeart/2005/8/layout/hierarchy1"/>
    <dgm:cxn modelId="{06AD29BC-7940-FA4C-9987-8760630279BB}" type="presParOf" srcId="{E726F915-0E95-6B46-ABB8-39D4034FBF02}" destId="{44ED88ED-E4CD-6145-8AFA-68D79300A8E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FCF089-7AA0-4F39-B569-E82FEBCA5016}"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7F3544F0-D20C-423C-8310-37C3EEFF03B1}">
      <dgm:prSet/>
      <dgm:spPr/>
      <dgm:t>
        <a:bodyPr/>
        <a:lstStyle/>
        <a:p>
          <a:r>
            <a:rPr lang="tr-TR"/>
            <a:t>; Oluşmuş olan yangınlar ile mücadeledir. Tüm yapılı çevrelerde , araçlarda ve doğada meydana gelen yangınların yayılmasını önlemek ve yangını bastırmak üzerine bir disiplindir.</a:t>
          </a:r>
          <a:endParaRPr lang="en-US"/>
        </a:p>
      </dgm:t>
    </dgm:pt>
    <dgm:pt modelId="{E3A3AE00-40A9-450D-B1D5-EE3EFF9AF72A}" type="parTrans" cxnId="{32D856D8-356C-4E57-A353-4B0B2A8657F9}">
      <dgm:prSet/>
      <dgm:spPr/>
      <dgm:t>
        <a:bodyPr/>
        <a:lstStyle/>
        <a:p>
          <a:endParaRPr lang="en-US"/>
        </a:p>
      </dgm:t>
    </dgm:pt>
    <dgm:pt modelId="{D3FD8D37-10A1-4E2B-A7E5-3E1C0D0EC680}" type="sibTrans" cxnId="{32D856D8-356C-4E57-A353-4B0B2A8657F9}">
      <dgm:prSet/>
      <dgm:spPr/>
      <dgm:t>
        <a:bodyPr/>
        <a:lstStyle/>
        <a:p>
          <a:endParaRPr lang="en-US"/>
        </a:p>
      </dgm:t>
    </dgm:pt>
    <dgm:pt modelId="{05860E73-4E53-4961-8831-A4BED03AF957}">
      <dgm:prSet/>
      <dgm:spPr/>
      <dgm:t>
        <a:bodyPr/>
        <a:lstStyle/>
        <a:p>
          <a:r>
            <a:rPr lang="tr-TR"/>
            <a:t>İtfaiyeciler tarafından yürütülen bir disiplinidir.</a:t>
          </a:r>
          <a:endParaRPr lang="en-US"/>
        </a:p>
      </dgm:t>
    </dgm:pt>
    <dgm:pt modelId="{02FC7687-5F1D-4D51-9305-E88655BFE8A4}" type="parTrans" cxnId="{85EF30BA-8CF1-4537-8276-B0AF77155C66}">
      <dgm:prSet/>
      <dgm:spPr/>
      <dgm:t>
        <a:bodyPr/>
        <a:lstStyle/>
        <a:p>
          <a:endParaRPr lang="en-US"/>
        </a:p>
      </dgm:t>
    </dgm:pt>
    <dgm:pt modelId="{67856CFB-1524-47A1-9E78-DEB2012AB697}" type="sibTrans" cxnId="{85EF30BA-8CF1-4537-8276-B0AF77155C66}">
      <dgm:prSet/>
      <dgm:spPr/>
      <dgm:t>
        <a:bodyPr/>
        <a:lstStyle/>
        <a:p>
          <a:endParaRPr lang="en-US"/>
        </a:p>
      </dgm:t>
    </dgm:pt>
    <dgm:pt modelId="{97FCA0F6-48B2-2242-B37A-E8F19CBDE797}" type="pres">
      <dgm:prSet presAssocID="{EBFCF089-7AA0-4F39-B569-E82FEBCA5016}" presName="linear" presStyleCnt="0">
        <dgm:presLayoutVars>
          <dgm:animLvl val="lvl"/>
          <dgm:resizeHandles val="exact"/>
        </dgm:presLayoutVars>
      </dgm:prSet>
      <dgm:spPr/>
    </dgm:pt>
    <dgm:pt modelId="{58B9138A-221B-1741-A3EE-E6D74A27F470}" type="pres">
      <dgm:prSet presAssocID="{7F3544F0-D20C-423C-8310-37C3EEFF03B1}" presName="parentText" presStyleLbl="node1" presStyleIdx="0" presStyleCnt="2">
        <dgm:presLayoutVars>
          <dgm:chMax val="0"/>
          <dgm:bulletEnabled val="1"/>
        </dgm:presLayoutVars>
      </dgm:prSet>
      <dgm:spPr/>
    </dgm:pt>
    <dgm:pt modelId="{AB4C0BB9-5E21-3740-B3EC-EA9CCEF46EFF}" type="pres">
      <dgm:prSet presAssocID="{D3FD8D37-10A1-4E2B-A7E5-3E1C0D0EC680}" presName="spacer" presStyleCnt="0"/>
      <dgm:spPr/>
    </dgm:pt>
    <dgm:pt modelId="{7B3EAC92-3FE7-6E4B-98DB-1F4605C8BD68}" type="pres">
      <dgm:prSet presAssocID="{05860E73-4E53-4961-8831-A4BED03AF957}" presName="parentText" presStyleLbl="node1" presStyleIdx="1" presStyleCnt="2">
        <dgm:presLayoutVars>
          <dgm:chMax val="0"/>
          <dgm:bulletEnabled val="1"/>
        </dgm:presLayoutVars>
      </dgm:prSet>
      <dgm:spPr/>
    </dgm:pt>
  </dgm:ptLst>
  <dgm:cxnLst>
    <dgm:cxn modelId="{92B6B816-4581-A944-B77A-236C6CF1432C}" type="presOf" srcId="{7F3544F0-D20C-423C-8310-37C3EEFF03B1}" destId="{58B9138A-221B-1741-A3EE-E6D74A27F470}" srcOrd="0" destOrd="0" presId="urn:microsoft.com/office/officeart/2005/8/layout/vList2"/>
    <dgm:cxn modelId="{9EA2229C-4196-074F-8C3A-EF0A456D05DD}" type="presOf" srcId="{05860E73-4E53-4961-8831-A4BED03AF957}" destId="{7B3EAC92-3FE7-6E4B-98DB-1F4605C8BD68}" srcOrd="0" destOrd="0" presId="urn:microsoft.com/office/officeart/2005/8/layout/vList2"/>
    <dgm:cxn modelId="{41F4EAB9-D235-0A4A-8001-68C334274349}" type="presOf" srcId="{EBFCF089-7AA0-4F39-B569-E82FEBCA5016}" destId="{97FCA0F6-48B2-2242-B37A-E8F19CBDE797}" srcOrd="0" destOrd="0" presId="urn:microsoft.com/office/officeart/2005/8/layout/vList2"/>
    <dgm:cxn modelId="{85EF30BA-8CF1-4537-8276-B0AF77155C66}" srcId="{EBFCF089-7AA0-4F39-B569-E82FEBCA5016}" destId="{05860E73-4E53-4961-8831-A4BED03AF957}" srcOrd="1" destOrd="0" parTransId="{02FC7687-5F1D-4D51-9305-E88655BFE8A4}" sibTransId="{67856CFB-1524-47A1-9E78-DEB2012AB697}"/>
    <dgm:cxn modelId="{32D856D8-356C-4E57-A353-4B0B2A8657F9}" srcId="{EBFCF089-7AA0-4F39-B569-E82FEBCA5016}" destId="{7F3544F0-D20C-423C-8310-37C3EEFF03B1}" srcOrd="0" destOrd="0" parTransId="{E3A3AE00-40A9-450D-B1D5-EE3EFF9AF72A}" sibTransId="{D3FD8D37-10A1-4E2B-A7E5-3E1C0D0EC680}"/>
    <dgm:cxn modelId="{D58A7D6E-5017-9343-A316-A06982AFB132}" type="presParOf" srcId="{97FCA0F6-48B2-2242-B37A-E8F19CBDE797}" destId="{58B9138A-221B-1741-A3EE-E6D74A27F470}" srcOrd="0" destOrd="0" presId="urn:microsoft.com/office/officeart/2005/8/layout/vList2"/>
    <dgm:cxn modelId="{22C38893-3F93-4C41-BAE4-0DB67F8E2B7C}" type="presParOf" srcId="{97FCA0F6-48B2-2242-B37A-E8F19CBDE797}" destId="{AB4C0BB9-5E21-3740-B3EC-EA9CCEF46EFF}" srcOrd="1" destOrd="0" presId="urn:microsoft.com/office/officeart/2005/8/layout/vList2"/>
    <dgm:cxn modelId="{520FCFC7-76D2-8744-A615-BB99521E7619}" type="presParOf" srcId="{97FCA0F6-48B2-2242-B37A-E8F19CBDE797}" destId="{7B3EAC92-3FE7-6E4B-98DB-1F4605C8BD6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5F9785-CE91-4D2B-ABC5-B093ABC7D346}"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en-US"/>
        </a:p>
      </dgm:t>
    </dgm:pt>
    <dgm:pt modelId="{BE3D7285-475C-4516-A38D-28A660CD37FA}">
      <dgm:prSet/>
      <dgm:spPr/>
      <dgm:t>
        <a:bodyPr/>
        <a:lstStyle/>
        <a:p>
          <a:r>
            <a:rPr lang="tr-TR"/>
            <a:t>Yapılı çevrelerde , araçlarda ve doğada yangının meydana gelmesini engelleyecek her türlü önlemi almak ve yangınları daha başlangıç aşamasında haber alacak ve hızlıca bastırmak üzerine bir disiplindir.</a:t>
          </a:r>
          <a:endParaRPr lang="en-US"/>
        </a:p>
      </dgm:t>
    </dgm:pt>
    <dgm:pt modelId="{09825739-ED79-4AD7-8F83-110B74BC7D63}" type="parTrans" cxnId="{EE317639-76B5-40C7-AE87-8971DB2E8478}">
      <dgm:prSet/>
      <dgm:spPr/>
      <dgm:t>
        <a:bodyPr/>
        <a:lstStyle/>
        <a:p>
          <a:endParaRPr lang="en-US"/>
        </a:p>
      </dgm:t>
    </dgm:pt>
    <dgm:pt modelId="{DFE4A035-8955-4DDC-960A-599AFC81632A}" type="sibTrans" cxnId="{EE317639-76B5-40C7-AE87-8971DB2E8478}">
      <dgm:prSet/>
      <dgm:spPr/>
      <dgm:t>
        <a:bodyPr/>
        <a:lstStyle/>
        <a:p>
          <a:endParaRPr lang="en-US"/>
        </a:p>
      </dgm:t>
    </dgm:pt>
    <dgm:pt modelId="{874558A8-A113-4352-8F20-76003AAF1705}">
      <dgm:prSet/>
      <dgm:spPr/>
      <dgm:t>
        <a:bodyPr/>
        <a:lstStyle/>
        <a:p>
          <a:r>
            <a:rPr lang="tr-TR"/>
            <a:t>İtfaiyeciler , Yangın Güvenlik Uzmanları , Yangın Denetçileri , Yangın Güvenlik Mühendisleri tarafından yürütülen bir disiplindir.</a:t>
          </a:r>
          <a:endParaRPr lang="en-US"/>
        </a:p>
      </dgm:t>
    </dgm:pt>
    <dgm:pt modelId="{5965EF55-28BC-440D-8064-0B5434017482}" type="parTrans" cxnId="{BDB621A8-BA41-4971-A26A-93ADBBB267DA}">
      <dgm:prSet/>
      <dgm:spPr/>
      <dgm:t>
        <a:bodyPr/>
        <a:lstStyle/>
        <a:p>
          <a:endParaRPr lang="en-US"/>
        </a:p>
      </dgm:t>
    </dgm:pt>
    <dgm:pt modelId="{5C5F6AEC-3015-4587-A349-C9A019639772}" type="sibTrans" cxnId="{BDB621A8-BA41-4971-A26A-93ADBBB267DA}">
      <dgm:prSet/>
      <dgm:spPr/>
      <dgm:t>
        <a:bodyPr/>
        <a:lstStyle/>
        <a:p>
          <a:endParaRPr lang="en-US"/>
        </a:p>
      </dgm:t>
    </dgm:pt>
    <dgm:pt modelId="{C30BAD78-1011-3A4A-AF9F-03093913F958}" type="pres">
      <dgm:prSet presAssocID="{5F5F9785-CE91-4D2B-ABC5-B093ABC7D346}" presName="linear" presStyleCnt="0">
        <dgm:presLayoutVars>
          <dgm:animLvl val="lvl"/>
          <dgm:resizeHandles val="exact"/>
        </dgm:presLayoutVars>
      </dgm:prSet>
      <dgm:spPr/>
    </dgm:pt>
    <dgm:pt modelId="{2A3C4465-BD78-7147-8F7C-D0EEFAF4DA54}" type="pres">
      <dgm:prSet presAssocID="{BE3D7285-475C-4516-A38D-28A660CD37FA}" presName="parentText" presStyleLbl="node1" presStyleIdx="0" presStyleCnt="2">
        <dgm:presLayoutVars>
          <dgm:chMax val="0"/>
          <dgm:bulletEnabled val="1"/>
        </dgm:presLayoutVars>
      </dgm:prSet>
      <dgm:spPr/>
    </dgm:pt>
    <dgm:pt modelId="{F1BC0264-1082-544F-B5FC-EB7C0BDC3182}" type="pres">
      <dgm:prSet presAssocID="{DFE4A035-8955-4DDC-960A-599AFC81632A}" presName="spacer" presStyleCnt="0"/>
      <dgm:spPr/>
    </dgm:pt>
    <dgm:pt modelId="{48E0F09A-15B6-F743-85B9-089F8BF856C3}" type="pres">
      <dgm:prSet presAssocID="{874558A8-A113-4352-8F20-76003AAF1705}" presName="parentText" presStyleLbl="node1" presStyleIdx="1" presStyleCnt="2">
        <dgm:presLayoutVars>
          <dgm:chMax val="0"/>
          <dgm:bulletEnabled val="1"/>
        </dgm:presLayoutVars>
      </dgm:prSet>
      <dgm:spPr/>
    </dgm:pt>
  </dgm:ptLst>
  <dgm:cxnLst>
    <dgm:cxn modelId="{EE317639-76B5-40C7-AE87-8971DB2E8478}" srcId="{5F5F9785-CE91-4D2B-ABC5-B093ABC7D346}" destId="{BE3D7285-475C-4516-A38D-28A660CD37FA}" srcOrd="0" destOrd="0" parTransId="{09825739-ED79-4AD7-8F83-110B74BC7D63}" sibTransId="{DFE4A035-8955-4DDC-960A-599AFC81632A}"/>
    <dgm:cxn modelId="{7EF9ABA4-7F67-874D-A3D1-703FF23E5D0A}" type="presOf" srcId="{874558A8-A113-4352-8F20-76003AAF1705}" destId="{48E0F09A-15B6-F743-85B9-089F8BF856C3}" srcOrd="0" destOrd="0" presId="urn:microsoft.com/office/officeart/2005/8/layout/vList2"/>
    <dgm:cxn modelId="{BDB621A8-BA41-4971-A26A-93ADBBB267DA}" srcId="{5F5F9785-CE91-4D2B-ABC5-B093ABC7D346}" destId="{874558A8-A113-4352-8F20-76003AAF1705}" srcOrd="1" destOrd="0" parTransId="{5965EF55-28BC-440D-8064-0B5434017482}" sibTransId="{5C5F6AEC-3015-4587-A349-C9A019639772}"/>
    <dgm:cxn modelId="{0FE843B0-804F-DB45-A9EC-4C1A28393325}" type="presOf" srcId="{BE3D7285-475C-4516-A38D-28A660CD37FA}" destId="{2A3C4465-BD78-7147-8F7C-D0EEFAF4DA54}" srcOrd="0" destOrd="0" presId="urn:microsoft.com/office/officeart/2005/8/layout/vList2"/>
    <dgm:cxn modelId="{ED117FD8-398C-5447-B06A-6155E65E993C}" type="presOf" srcId="{5F5F9785-CE91-4D2B-ABC5-B093ABC7D346}" destId="{C30BAD78-1011-3A4A-AF9F-03093913F958}" srcOrd="0" destOrd="0" presId="urn:microsoft.com/office/officeart/2005/8/layout/vList2"/>
    <dgm:cxn modelId="{09C3B9F2-24CE-094E-895D-4E385235F2CC}" type="presParOf" srcId="{C30BAD78-1011-3A4A-AF9F-03093913F958}" destId="{2A3C4465-BD78-7147-8F7C-D0EEFAF4DA54}" srcOrd="0" destOrd="0" presId="urn:microsoft.com/office/officeart/2005/8/layout/vList2"/>
    <dgm:cxn modelId="{42956525-0187-4C40-A408-5F96FBFB4688}" type="presParOf" srcId="{C30BAD78-1011-3A4A-AF9F-03093913F958}" destId="{F1BC0264-1082-544F-B5FC-EB7C0BDC3182}" srcOrd="1" destOrd="0" presId="urn:microsoft.com/office/officeart/2005/8/layout/vList2"/>
    <dgm:cxn modelId="{7715DEA5-CCB9-9A49-BC24-69067D71803A}" type="presParOf" srcId="{C30BAD78-1011-3A4A-AF9F-03093913F958}" destId="{48E0F09A-15B6-F743-85B9-089F8BF856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A509A2D-0D19-4F2E-99C5-DAD861241E9F}"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en-US"/>
        </a:p>
      </dgm:t>
    </dgm:pt>
    <dgm:pt modelId="{D85BC814-BC6F-4B83-90F8-CF8835D6E7E0}">
      <dgm:prSet/>
      <dgm:spPr/>
      <dgm:t>
        <a:bodyPr/>
        <a:lstStyle/>
        <a:p>
          <a:r>
            <a:rPr lang="tr-TR"/>
            <a:t>Günümüz gerekleri ve şartlarına göre revize gerekli.</a:t>
          </a:r>
          <a:endParaRPr lang="en-US"/>
        </a:p>
      </dgm:t>
    </dgm:pt>
    <dgm:pt modelId="{234D6BB2-7DA1-43F8-A833-53D9945D6273}" type="parTrans" cxnId="{52B352EB-9C8A-48C6-A9F6-D93B154606A0}">
      <dgm:prSet/>
      <dgm:spPr/>
      <dgm:t>
        <a:bodyPr/>
        <a:lstStyle/>
        <a:p>
          <a:endParaRPr lang="en-US"/>
        </a:p>
      </dgm:t>
    </dgm:pt>
    <dgm:pt modelId="{0BAB4668-9138-4E6D-8320-D93F3C495382}" type="sibTrans" cxnId="{52B352EB-9C8A-48C6-A9F6-D93B154606A0}">
      <dgm:prSet/>
      <dgm:spPr/>
      <dgm:t>
        <a:bodyPr/>
        <a:lstStyle/>
        <a:p>
          <a:endParaRPr lang="en-US"/>
        </a:p>
      </dgm:t>
    </dgm:pt>
    <dgm:pt modelId="{E04F543D-D362-4F75-96C0-D4A42B3E42D5}">
      <dgm:prSet/>
      <dgm:spPr/>
      <dgm:t>
        <a:bodyPr/>
        <a:lstStyle/>
        <a:p>
          <a:r>
            <a:rPr lang="tr-TR"/>
            <a:t>Eksik tanımlar yapılmalı.</a:t>
          </a:r>
          <a:endParaRPr lang="en-US"/>
        </a:p>
      </dgm:t>
    </dgm:pt>
    <dgm:pt modelId="{0B3B51D2-A3DD-4095-8652-1D659ED77AA2}" type="parTrans" cxnId="{6B02736B-3543-48A2-B6FE-3132D86627CE}">
      <dgm:prSet/>
      <dgm:spPr/>
      <dgm:t>
        <a:bodyPr/>
        <a:lstStyle/>
        <a:p>
          <a:endParaRPr lang="en-US"/>
        </a:p>
      </dgm:t>
    </dgm:pt>
    <dgm:pt modelId="{594BCE54-4F95-4B01-9378-3C2226B16E16}" type="sibTrans" cxnId="{6B02736B-3543-48A2-B6FE-3132D86627CE}">
      <dgm:prSet/>
      <dgm:spPr/>
      <dgm:t>
        <a:bodyPr/>
        <a:lstStyle/>
        <a:p>
          <a:endParaRPr lang="en-US"/>
        </a:p>
      </dgm:t>
    </dgm:pt>
    <dgm:pt modelId="{53246698-EE92-4B02-A656-FB51741750DC}">
      <dgm:prSet/>
      <dgm:spPr/>
      <dgm:t>
        <a:bodyPr/>
        <a:lstStyle/>
        <a:p>
          <a:r>
            <a:rPr lang="tr-TR"/>
            <a:t>Yönetmelik  reçete sunmamalı , kural koymalı.</a:t>
          </a:r>
          <a:endParaRPr lang="en-US"/>
        </a:p>
      </dgm:t>
    </dgm:pt>
    <dgm:pt modelId="{85DA1611-703E-4B5C-B844-BE428482FDFD}" type="parTrans" cxnId="{00C5B33B-C1D2-47A6-9768-3B1AD7F7A989}">
      <dgm:prSet/>
      <dgm:spPr/>
      <dgm:t>
        <a:bodyPr/>
        <a:lstStyle/>
        <a:p>
          <a:endParaRPr lang="en-US"/>
        </a:p>
      </dgm:t>
    </dgm:pt>
    <dgm:pt modelId="{85478C4C-DF8B-4020-AB31-238DACD8923F}" type="sibTrans" cxnId="{00C5B33B-C1D2-47A6-9768-3B1AD7F7A989}">
      <dgm:prSet/>
      <dgm:spPr/>
      <dgm:t>
        <a:bodyPr/>
        <a:lstStyle/>
        <a:p>
          <a:endParaRPr lang="en-US"/>
        </a:p>
      </dgm:t>
    </dgm:pt>
    <dgm:pt modelId="{3A07E3E0-6931-47E1-A090-DFA561099BB6}">
      <dgm:prSet/>
      <dgm:spPr/>
      <dgm:t>
        <a:bodyPr/>
        <a:lstStyle/>
        <a:p>
          <a:r>
            <a:rPr lang="tr-TR"/>
            <a:t>Geniş tabanlı bir çalıştay ile yapılmalı.</a:t>
          </a:r>
          <a:endParaRPr lang="en-US"/>
        </a:p>
      </dgm:t>
    </dgm:pt>
    <dgm:pt modelId="{9864177E-7143-40AB-9CB1-6F017ADCD176}" type="parTrans" cxnId="{5075A602-692D-4B84-A611-D8BC190DECA4}">
      <dgm:prSet/>
      <dgm:spPr/>
      <dgm:t>
        <a:bodyPr/>
        <a:lstStyle/>
        <a:p>
          <a:endParaRPr lang="en-US"/>
        </a:p>
      </dgm:t>
    </dgm:pt>
    <dgm:pt modelId="{5671D2E0-4891-40E7-98AE-FF842FAD24AF}" type="sibTrans" cxnId="{5075A602-692D-4B84-A611-D8BC190DECA4}">
      <dgm:prSet/>
      <dgm:spPr/>
      <dgm:t>
        <a:bodyPr/>
        <a:lstStyle/>
        <a:p>
          <a:endParaRPr lang="en-US"/>
        </a:p>
      </dgm:t>
    </dgm:pt>
    <dgm:pt modelId="{6529DA1F-4FC4-445B-BE55-1F67E93BC657}">
      <dgm:prSet/>
      <dgm:spPr/>
      <dgm:t>
        <a:bodyPr/>
        <a:lstStyle/>
        <a:p>
          <a:r>
            <a:rPr lang="tr-TR"/>
            <a:t>Yangın güvenlik sektörünün tüm paydaşları dahil olmalı.</a:t>
          </a:r>
          <a:endParaRPr lang="en-US"/>
        </a:p>
      </dgm:t>
    </dgm:pt>
    <dgm:pt modelId="{F6B2AE29-9EC4-4203-AEAA-F131D36C37D0}" type="parTrans" cxnId="{C30B3421-3A29-4433-BE33-21787DD6A25B}">
      <dgm:prSet/>
      <dgm:spPr/>
      <dgm:t>
        <a:bodyPr/>
        <a:lstStyle/>
        <a:p>
          <a:endParaRPr lang="en-US"/>
        </a:p>
      </dgm:t>
    </dgm:pt>
    <dgm:pt modelId="{DA5FB897-871B-40DC-A0F8-345F44CE64C3}" type="sibTrans" cxnId="{C30B3421-3A29-4433-BE33-21787DD6A25B}">
      <dgm:prSet/>
      <dgm:spPr/>
      <dgm:t>
        <a:bodyPr/>
        <a:lstStyle/>
        <a:p>
          <a:endParaRPr lang="en-US"/>
        </a:p>
      </dgm:t>
    </dgm:pt>
    <dgm:pt modelId="{D01F88D8-07CE-A34D-AC88-1BF861A6C4F1}" type="pres">
      <dgm:prSet presAssocID="{6A509A2D-0D19-4F2E-99C5-DAD861241E9F}" presName="linear" presStyleCnt="0">
        <dgm:presLayoutVars>
          <dgm:animLvl val="lvl"/>
          <dgm:resizeHandles val="exact"/>
        </dgm:presLayoutVars>
      </dgm:prSet>
      <dgm:spPr/>
    </dgm:pt>
    <dgm:pt modelId="{3C842D98-3519-6F4A-A6F4-F1ED2E31E6F2}" type="pres">
      <dgm:prSet presAssocID="{D85BC814-BC6F-4B83-90F8-CF8835D6E7E0}" presName="parentText" presStyleLbl="node1" presStyleIdx="0" presStyleCnt="5">
        <dgm:presLayoutVars>
          <dgm:chMax val="0"/>
          <dgm:bulletEnabled val="1"/>
        </dgm:presLayoutVars>
      </dgm:prSet>
      <dgm:spPr/>
    </dgm:pt>
    <dgm:pt modelId="{C4E0B7CF-4C7F-1042-A4C0-3892A2DD3AAF}" type="pres">
      <dgm:prSet presAssocID="{0BAB4668-9138-4E6D-8320-D93F3C495382}" presName="spacer" presStyleCnt="0"/>
      <dgm:spPr/>
    </dgm:pt>
    <dgm:pt modelId="{69DFC139-90B0-F04C-B72B-0BDA1AD3EB81}" type="pres">
      <dgm:prSet presAssocID="{E04F543D-D362-4F75-96C0-D4A42B3E42D5}" presName="parentText" presStyleLbl="node1" presStyleIdx="1" presStyleCnt="5">
        <dgm:presLayoutVars>
          <dgm:chMax val="0"/>
          <dgm:bulletEnabled val="1"/>
        </dgm:presLayoutVars>
      </dgm:prSet>
      <dgm:spPr/>
    </dgm:pt>
    <dgm:pt modelId="{6A32A45C-8F52-4947-89C6-88D0C6473D41}" type="pres">
      <dgm:prSet presAssocID="{594BCE54-4F95-4B01-9378-3C2226B16E16}" presName="spacer" presStyleCnt="0"/>
      <dgm:spPr/>
    </dgm:pt>
    <dgm:pt modelId="{FD52CB22-54AE-CB4F-AEA1-FEC4B45EEA9E}" type="pres">
      <dgm:prSet presAssocID="{53246698-EE92-4B02-A656-FB51741750DC}" presName="parentText" presStyleLbl="node1" presStyleIdx="2" presStyleCnt="5">
        <dgm:presLayoutVars>
          <dgm:chMax val="0"/>
          <dgm:bulletEnabled val="1"/>
        </dgm:presLayoutVars>
      </dgm:prSet>
      <dgm:spPr/>
    </dgm:pt>
    <dgm:pt modelId="{8FEC811E-BCFC-4C4B-A6F9-4361C5DFF047}" type="pres">
      <dgm:prSet presAssocID="{85478C4C-DF8B-4020-AB31-238DACD8923F}" presName="spacer" presStyleCnt="0"/>
      <dgm:spPr/>
    </dgm:pt>
    <dgm:pt modelId="{860CFDEB-E2BD-FD40-937A-8A5E5D24C339}" type="pres">
      <dgm:prSet presAssocID="{3A07E3E0-6931-47E1-A090-DFA561099BB6}" presName="parentText" presStyleLbl="node1" presStyleIdx="3" presStyleCnt="5">
        <dgm:presLayoutVars>
          <dgm:chMax val="0"/>
          <dgm:bulletEnabled val="1"/>
        </dgm:presLayoutVars>
      </dgm:prSet>
      <dgm:spPr/>
    </dgm:pt>
    <dgm:pt modelId="{AFF81F09-DE3F-3A44-A0A4-A88422974B22}" type="pres">
      <dgm:prSet presAssocID="{5671D2E0-4891-40E7-98AE-FF842FAD24AF}" presName="spacer" presStyleCnt="0"/>
      <dgm:spPr/>
    </dgm:pt>
    <dgm:pt modelId="{E0F2F6FC-6C0B-8243-AB36-83559E246238}" type="pres">
      <dgm:prSet presAssocID="{6529DA1F-4FC4-445B-BE55-1F67E93BC657}" presName="parentText" presStyleLbl="node1" presStyleIdx="4" presStyleCnt="5">
        <dgm:presLayoutVars>
          <dgm:chMax val="0"/>
          <dgm:bulletEnabled val="1"/>
        </dgm:presLayoutVars>
      </dgm:prSet>
      <dgm:spPr/>
    </dgm:pt>
  </dgm:ptLst>
  <dgm:cxnLst>
    <dgm:cxn modelId="{5075A602-692D-4B84-A611-D8BC190DECA4}" srcId="{6A509A2D-0D19-4F2E-99C5-DAD861241E9F}" destId="{3A07E3E0-6931-47E1-A090-DFA561099BB6}" srcOrd="3" destOrd="0" parTransId="{9864177E-7143-40AB-9CB1-6F017ADCD176}" sibTransId="{5671D2E0-4891-40E7-98AE-FF842FAD24AF}"/>
    <dgm:cxn modelId="{8CB04F08-D171-6A46-9398-FB6CCF5F0404}" type="presOf" srcId="{3A07E3E0-6931-47E1-A090-DFA561099BB6}" destId="{860CFDEB-E2BD-FD40-937A-8A5E5D24C339}" srcOrd="0" destOrd="0" presId="urn:microsoft.com/office/officeart/2005/8/layout/vList2"/>
    <dgm:cxn modelId="{A5BF8916-A23C-5145-B90B-865F9BC74B16}" type="presOf" srcId="{53246698-EE92-4B02-A656-FB51741750DC}" destId="{FD52CB22-54AE-CB4F-AEA1-FEC4B45EEA9E}" srcOrd="0" destOrd="0" presId="urn:microsoft.com/office/officeart/2005/8/layout/vList2"/>
    <dgm:cxn modelId="{C30B3421-3A29-4433-BE33-21787DD6A25B}" srcId="{6A509A2D-0D19-4F2E-99C5-DAD861241E9F}" destId="{6529DA1F-4FC4-445B-BE55-1F67E93BC657}" srcOrd="4" destOrd="0" parTransId="{F6B2AE29-9EC4-4203-AEAA-F131D36C37D0}" sibTransId="{DA5FB897-871B-40DC-A0F8-345F44CE64C3}"/>
    <dgm:cxn modelId="{00C5B33B-C1D2-47A6-9768-3B1AD7F7A989}" srcId="{6A509A2D-0D19-4F2E-99C5-DAD861241E9F}" destId="{53246698-EE92-4B02-A656-FB51741750DC}" srcOrd="2" destOrd="0" parTransId="{85DA1611-703E-4B5C-B844-BE428482FDFD}" sibTransId="{85478C4C-DF8B-4020-AB31-238DACD8923F}"/>
    <dgm:cxn modelId="{6B02736B-3543-48A2-B6FE-3132D86627CE}" srcId="{6A509A2D-0D19-4F2E-99C5-DAD861241E9F}" destId="{E04F543D-D362-4F75-96C0-D4A42B3E42D5}" srcOrd="1" destOrd="0" parTransId="{0B3B51D2-A3DD-4095-8652-1D659ED77AA2}" sibTransId="{594BCE54-4F95-4B01-9378-3C2226B16E16}"/>
    <dgm:cxn modelId="{DD754095-C2A1-E843-AFFE-ED37F54DAB0A}" type="presOf" srcId="{D85BC814-BC6F-4B83-90F8-CF8835D6E7E0}" destId="{3C842D98-3519-6F4A-A6F4-F1ED2E31E6F2}" srcOrd="0" destOrd="0" presId="urn:microsoft.com/office/officeart/2005/8/layout/vList2"/>
    <dgm:cxn modelId="{80B2C1D8-B2C6-9941-A5F2-CC3A9FD0EC02}" type="presOf" srcId="{6529DA1F-4FC4-445B-BE55-1F67E93BC657}" destId="{E0F2F6FC-6C0B-8243-AB36-83559E246238}" srcOrd="0" destOrd="0" presId="urn:microsoft.com/office/officeart/2005/8/layout/vList2"/>
    <dgm:cxn modelId="{52B352EB-9C8A-48C6-A9F6-D93B154606A0}" srcId="{6A509A2D-0D19-4F2E-99C5-DAD861241E9F}" destId="{D85BC814-BC6F-4B83-90F8-CF8835D6E7E0}" srcOrd="0" destOrd="0" parTransId="{234D6BB2-7DA1-43F8-A833-53D9945D6273}" sibTransId="{0BAB4668-9138-4E6D-8320-D93F3C495382}"/>
    <dgm:cxn modelId="{7B660AED-6FD3-BD4B-B0B1-F8C3521BFF3B}" type="presOf" srcId="{6A509A2D-0D19-4F2E-99C5-DAD861241E9F}" destId="{D01F88D8-07CE-A34D-AC88-1BF861A6C4F1}" srcOrd="0" destOrd="0" presId="urn:microsoft.com/office/officeart/2005/8/layout/vList2"/>
    <dgm:cxn modelId="{2A9B2AFF-96EC-174E-B8A7-A9A28AC92190}" type="presOf" srcId="{E04F543D-D362-4F75-96C0-D4A42B3E42D5}" destId="{69DFC139-90B0-F04C-B72B-0BDA1AD3EB81}" srcOrd="0" destOrd="0" presId="urn:microsoft.com/office/officeart/2005/8/layout/vList2"/>
    <dgm:cxn modelId="{B8730FEB-F0A4-5B40-B871-AACACCFA9D08}" type="presParOf" srcId="{D01F88D8-07CE-A34D-AC88-1BF861A6C4F1}" destId="{3C842D98-3519-6F4A-A6F4-F1ED2E31E6F2}" srcOrd="0" destOrd="0" presId="urn:microsoft.com/office/officeart/2005/8/layout/vList2"/>
    <dgm:cxn modelId="{A3082994-B465-DD4E-90FF-DB97A871F5CE}" type="presParOf" srcId="{D01F88D8-07CE-A34D-AC88-1BF861A6C4F1}" destId="{C4E0B7CF-4C7F-1042-A4C0-3892A2DD3AAF}" srcOrd="1" destOrd="0" presId="urn:microsoft.com/office/officeart/2005/8/layout/vList2"/>
    <dgm:cxn modelId="{AB726D7E-9EB3-434B-BEF0-795170EA256F}" type="presParOf" srcId="{D01F88D8-07CE-A34D-AC88-1BF861A6C4F1}" destId="{69DFC139-90B0-F04C-B72B-0BDA1AD3EB81}" srcOrd="2" destOrd="0" presId="urn:microsoft.com/office/officeart/2005/8/layout/vList2"/>
    <dgm:cxn modelId="{C43999F0-93FC-0B4F-B4DF-4FFD40578C8E}" type="presParOf" srcId="{D01F88D8-07CE-A34D-AC88-1BF861A6C4F1}" destId="{6A32A45C-8F52-4947-89C6-88D0C6473D41}" srcOrd="3" destOrd="0" presId="urn:microsoft.com/office/officeart/2005/8/layout/vList2"/>
    <dgm:cxn modelId="{1671F67F-C734-2E4E-BD3E-17F96A9E7E9D}" type="presParOf" srcId="{D01F88D8-07CE-A34D-AC88-1BF861A6C4F1}" destId="{FD52CB22-54AE-CB4F-AEA1-FEC4B45EEA9E}" srcOrd="4" destOrd="0" presId="urn:microsoft.com/office/officeart/2005/8/layout/vList2"/>
    <dgm:cxn modelId="{3C7EF2CF-86A7-4A4B-95FD-1F6B7781F82D}" type="presParOf" srcId="{D01F88D8-07CE-A34D-AC88-1BF861A6C4F1}" destId="{8FEC811E-BCFC-4C4B-A6F9-4361C5DFF047}" srcOrd="5" destOrd="0" presId="urn:microsoft.com/office/officeart/2005/8/layout/vList2"/>
    <dgm:cxn modelId="{2276EF41-835B-3544-B730-5548C259BC8D}" type="presParOf" srcId="{D01F88D8-07CE-A34D-AC88-1BF861A6C4F1}" destId="{860CFDEB-E2BD-FD40-937A-8A5E5D24C339}" srcOrd="6" destOrd="0" presId="urn:microsoft.com/office/officeart/2005/8/layout/vList2"/>
    <dgm:cxn modelId="{725D2221-D744-6D40-8534-680153966BAE}" type="presParOf" srcId="{D01F88D8-07CE-A34D-AC88-1BF861A6C4F1}" destId="{AFF81F09-DE3F-3A44-A0A4-A88422974B22}" srcOrd="7" destOrd="0" presId="urn:microsoft.com/office/officeart/2005/8/layout/vList2"/>
    <dgm:cxn modelId="{52FAE6E1-8DA9-4047-BDAA-CD0F55F38EF4}" type="presParOf" srcId="{D01F88D8-07CE-A34D-AC88-1BF861A6C4F1}" destId="{E0F2F6FC-6C0B-8243-AB36-83559E24623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F3EBE-EB3D-7F4D-B4F7-E0662ACA53FD}">
      <dsp:nvSpPr>
        <dsp:cNvPr id="0" name=""/>
        <dsp:cNvSpPr/>
      </dsp:nvSpPr>
      <dsp:spPr>
        <a:xfrm>
          <a:off x="0" y="126073"/>
          <a:ext cx="6513603" cy="277055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a:t>Bir kuruluşun çalışma düzenini, yöntemini belirleyen, bu kuruluşta çalışanların uyacakları kuralların tümü ,bu kuralların yazılı bulunduğu belge olarak tanımlanıyor.</a:t>
          </a:r>
          <a:endParaRPr lang="en-US" sz="3200" kern="1200"/>
        </a:p>
      </dsp:txBody>
      <dsp:txXfrm>
        <a:off x="135248" y="261321"/>
        <a:ext cx="6243107" cy="2500063"/>
      </dsp:txXfrm>
    </dsp:sp>
    <dsp:sp modelId="{EB8FF35E-E9A7-6349-A8CC-633B358A5CE3}">
      <dsp:nvSpPr>
        <dsp:cNvPr id="0" name=""/>
        <dsp:cNvSpPr/>
      </dsp:nvSpPr>
      <dsp:spPr>
        <a:xfrm>
          <a:off x="0" y="2988793"/>
          <a:ext cx="6513603" cy="277055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tr-TR" sz="3200" kern="1200"/>
            <a:t>Standart ise bir işin nasıl yapılmasını gerektiğini yapılırken  hangi süreçlerin uygulanması gerektiğini belirten bir dökümandır </a:t>
          </a:r>
          <a:endParaRPr lang="en-US" sz="3200" kern="1200"/>
        </a:p>
      </dsp:txBody>
      <dsp:txXfrm>
        <a:off x="135248" y="3124041"/>
        <a:ext cx="6243107" cy="2500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698EC-4E1E-CB42-80EE-BD732EDA1C09}">
      <dsp:nvSpPr>
        <dsp:cNvPr id="0" name=""/>
        <dsp:cNvSpPr/>
      </dsp:nvSpPr>
      <dsp:spPr>
        <a:xfrm>
          <a:off x="0" y="19513"/>
          <a:ext cx="6513603" cy="28828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YÖNETMELİKLER (KURALLAR) NEYE İHTİYACIMIZ OLDUĞUNU NE YAPMAMIZ GEREKTİĞİNİ SÖYLER , Standartlar ise kuralların söylediği yapmamız gerekenleri  NASIL ve NE ŞEKİLDE YAPACAĞIMIZI SÖYLER.</a:t>
          </a:r>
          <a:endParaRPr lang="en-US" sz="2800" kern="1200"/>
        </a:p>
      </dsp:txBody>
      <dsp:txXfrm>
        <a:off x="140731" y="160244"/>
        <a:ext cx="6232141" cy="2601418"/>
      </dsp:txXfrm>
    </dsp:sp>
    <dsp:sp modelId="{2006B534-2C8E-4443-9032-D9237D56535F}">
      <dsp:nvSpPr>
        <dsp:cNvPr id="0" name=""/>
        <dsp:cNvSpPr/>
      </dsp:nvSpPr>
      <dsp:spPr>
        <a:xfrm>
          <a:off x="0" y="2983033"/>
          <a:ext cx="6513603" cy="288288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NFPA ile ilgili bir örnekleme yapmak gerekirse  NFPA 1 CODE yani yönetmeliktir diyebiliriz , NFPA 101, NFPA13 , NFPA25 için ise Standarttır diyebiliriz.</a:t>
          </a:r>
          <a:endParaRPr lang="en-US" sz="2800" kern="1200"/>
        </a:p>
      </dsp:txBody>
      <dsp:txXfrm>
        <a:off x="140731" y="3123764"/>
        <a:ext cx="6232141" cy="2601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D29E8-AD30-A242-8DE4-9F387240944E}">
      <dsp:nvSpPr>
        <dsp:cNvPr id="0" name=""/>
        <dsp:cNvSpPr/>
      </dsp:nvSpPr>
      <dsp:spPr>
        <a:xfrm>
          <a:off x="0" y="576792"/>
          <a:ext cx="6513603" cy="63648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BYKHY 2015 Yönetmeliğimizde ; Görev, yetki ve sorumluluk MADDE 6- (1) Bu Yönetmelik hükümlerinin uygulanmasından;</a:t>
          </a:r>
          <a:endParaRPr lang="en-US" sz="1600" kern="1200"/>
        </a:p>
      </dsp:txBody>
      <dsp:txXfrm>
        <a:off x="31070" y="607862"/>
        <a:ext cx="6451463" cy="574340"/>
      </dsp:txXfrm>
    </dsp:sp>
    <dsp:sp modelId="{507C6643-BC9D-F84C-810C-19A910D3C6A4}">
      <dsp:nvSpPr>
        <dsp:cNvPr id="0" name=""/>
        <dsp:cNvSpPr/>
      </dsp:nvSpPr>
      <dsp:spPr>
        <a:xfrm>
          <a:off x="0" y="1259352"/>
          <a:ext cx="6513603" cy="636480"/>
        </a:xfrm>
        <a:prstGeom prst="roundRect">
          <a:avLst/>
        </a:prstGeom>
        <a:gradFill rotWithShape="0">
          <a:gsLst>
            <a:gs pos="0">
              <a:schemeClr val="accent5">
                <a:hueOff val="-1126424"/>
                <a:satOff val="-2903"/>
                <a:lumOff val="-1961"/>
                <a:alphaOff val="0"/>
                <a:satMod val="103000"/>
                <a:lumMod val="102000"/>
                <a:tint val="94000"/>
              </a:schemeClr>
            </a:gs>
            <a:gs pos="50000">
              <a:schemeClr val="accent5">
                <a:hueOff val="-1126424"/>
                <a:satOff val="-2903"/>
                <a:lumOff val="-1961"/>
                <a:alphaOff val="0"/>
                <a:satMod val="110000"/>
                <a:lumMod val="100000"/>
                <a:shade val="100000"/>
              </a:schemeClr>
            </a:gs>
            <a:gs pos="100000">
              <a:schemeClr val="accent5">
                <a:hueOff val="-1126424"/>
                <a:satOff val="-2903"/>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a) Yapı ruhsatı vermeye yetkili idareler,</a:t>
          </a:r>
          <a:endParaRPr lang="en-US" sz="1600" kern="1200"/>
        </a:p>
      </dsp:txBody>
      <dsp:txXfrm>
        <a:off x="31070" y="1290422"/>
        <a:ext cx="6451463" cy="574340"/>
      </dsp:txXfrm>
    </dsp:sp>
    <dsp:sp modelId="{E58F4C92-B624-8042-B785-1B3EDDAD8DC3}">
      <dsp:nvSpPr>
        <dsp:cNvPr id="0" name=""/>
        <dsp:cNvSpPr/>
      </dsp:nvSpPr>
      <dsp:spPr>
        <a:xfrm>
          <a:off x="0" y="1941912"/>
          <a:ext cx="6513603" cy="636480"/>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b) Yatırımcı kuruluşlar,</a:t>
          </a:r>
          <a:endParaRPr lang="en-US" sz="1600" kern="1200"/>
        </a:p>
      </dsp:txBody>
      <dsp:txXfrm>
        <a:off x="31070" y="1972982"/>
        <a:ext cx="6451463" cy="574340"/>
      </dsp:txXfrm>
    </dsp:sp>
    <dsp:sp modelId="{2386E623-95B6-FB43-9AD6-D33DAAAC5B88}">
      <dsp:nvSpPr>
        <dsp:cNvPr id="0" name=""/>
        <dsp:cNvSpPr/>
      </dsp:nvSpPr>
      <dsp:spPr>
        <a:xfrm>
          <a:off x="0" y="2624472"/>
          <a:ext cx="6513603" cy="63648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c) Yapı sahipleri,</a:t>
          </a:r>
          <a:endParaRPr lang="en-US" sz="1600" kern="1200"/>
        </a:p>
      </dsp:txBody>
      <dsp:txXfrm>
        <a:off x="31070" y="2655542"/>
        <a:ext cx="6451463" cy="574340"/>
      </dsp:txXfrm>
    </dsp:sp>
    <dsp:sp modelId="{81E8D174-4EE9-5846-B166-783388240240}">
      <dsp:nvSpPr>
        <dsp:cNvPr id="0" name=""/>
        <dsp:cNvSpPr/>
      </dsp:nvSpPr>
      <dsp:spPr>
        <a:xfrm>
          <a:off x="0" y="3307032"/>
          <a:ext cx="6513603" cy="636480"/>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ç) İşveren veya temsilcileri,</a:t>
          </a:r>
          <a:endParaRPr lang="en-US" sz="1600" kern="1200"/>
        </a:p>
      </dsp:txBody>
      <dsp:txXfrm>
        <a:off x="31070" y="3338102"/>
        <a:ext cx="6451463" cy="574340"/>
      </dsp:txXfrm>
    </dsp:sp>
    <dsp:sp modelId="{6BBF0F11-51B8-3040-8042-FD00264B0B76}">
      <dsp:nvSpPr>
        <dsp:cNvPr id="0" name=""/>
        <dsp:cNvSpPr/>
      </dsp:nvSpPr>
      <dsp:spPr>
        <a:xfrm>
          <a:off x="0" y="3989593"/>
          <a:ext cx="6513603" cy="636480"/>
        </a:xfrm>
        <a:prstGeom prst="roundRect">
          <a:avLst/>
        </a:prstGeom>
        <a:gradFill rotWithShape="0">
          <a:gsLst>
            <a:gs pos="0">
              <a:schemeClr val="accent5">
                <a:hueOff val="-5632119"/>
                <a:satOff val="-14516"/>
                <a:lumOff val="-9804"/>
                <a:alphaOff val="0"/>
                <a:satMod val="103000"/>
                <a:lumMod val="102000"/>
                <a:tint val="94000"/>
              </a:schemeClr>
            </a:gs>
            <a:gs pos="50000">
              <a:schemeClr val="accent5">
                <a:hueOff val="-5632119"/>
                <a:satOff val="-14516"/>
                <a:lumOff val="-9804"/>
                <a:alphaOff val="0"/>
                <a:satMod val="110000"/>
                <a:lumMod val="100000"/>
                <a:shade val="100000"/>
              </a:schemeClr>
            </a:gs>
            <a:gs pos="100000">
              <a:schemeClr val="accent5">
                <a:hueOff val="-5632119"/>
                <a:satOff val="-14516"/>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a:t>d) </a:t>
          </a:r>
          <a:r>
            <a:rPr lang="tr-TR" sz="1600" b="1" i="1" kern="1200"/>
            <a:t>Tasarım ve uygulamada görevli mimar ve mühendisler ile uygulayıcı yükleniciler ve imalatçılar,</a:t>
          </a:r>
          <a:endParaRPr lang="en-US" sz="1600" kern="1200"/>
        </a:p>
      </dsp:txBody>
      <dsp:txXfrm>
        <a:off x="31070" y="4020663"/>
        <a:ext cx="6451463" cy="574340"/>
      </dsp:txXfrm>
    </dsp:sp>
    <dsp:sp modelId="{142EBFC3-76F9-4A4A-8486-ADC83B128F30}">
      <dsp:nvSpPr>
        <dsp:cNvPr id="0" name=""/>
        <dsp:cNvSpPr/>
      </dsp:nvSpPr>
      <dsp:spPr>
        <a:xfrm>
          <a:off x="0" y="4672153"/>
          <a:ext cx="6513603" cy="63648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i="1" kern="1200" dirty="0"/>
            <a:t>e) Yapı yapılmasında ve kullanımında görev alan </a:t>
          </a:r>
          <a:r>
            <a:rPr lang="tr-TR" sz="1600" b="1" i="1" kern="1200" dirty="0" err="1"/>
            <a:t>müşavir</a:t>
          </a:r>
          <a:r>
            <a:rPr lang="tr-TR" sz="1600" b="1" i="1" kern="1200" dirty="0"/>
            <a:t>, danışman</a:t>
          </a:r>
          <a:r>
            <a:rPr lang="tr-TR" sz="1600" i="1" kern="1200" dirty="0"/>
            <a:t>, proje kontrol, yapı denetimi ve işletme </a:t>
          </a:r>
          <a:r>
            <a:rPr lang="tr-TR" sz="1600" i="1" kern="1200" dirty="0" err="1"/>
            <a:t>yetkilileri,görevli</a:t>
          </a:r>
          <a:r>
            <a:rPr lang="tr-TR" sz="1600" i="1" kern="1200" dirty="0"/>
            <a:t>, yetkili ve sorumludur.</a:t>
          </a:r>
          <a:endParaRPr lang="en-US" sz="1600" kern="1200" dirty="0"/>
        </a:p>
      </dsp:txBody>
      <dsp:txXfrm>
        <a:off x="31070" y="4703223"/>
        <a:ext cx="6451463" cy="5743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64A99-048C-844A-8988-3D27A3A0963D}">
      <dsp:nvSpPr>
        <dsp:cNvPr id="0" name=""/>
        <dsp:cNvSpPr/>
      </dsp:nvSpPr>
      <dsp:spPr>
        <a:xfrm>
          <a:off x="0" y="478152"/>
          <a:ext cx="6513603" cy="24242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Bir yapılı çevredeki yada yangın güvenliği gerektiren araç v.b. ekipmanlarda  diğer  sisteminin tasarımları yapılırken  yangın güvenliği ile ilgili tasarımı yapacak olan kişi kim olmalıdır.</a:t>
          </a:r>
          <a:endParaRPr lang="en-US" sz="2800" kern="1200"/>
        </a:p>
      </dsp:txBody>
      <dsp:txXfrm>
        <a:off x="118342" y="596494"/>
        <a:ext cx="6276919" cy="2187556"/>
      </dsp:txXfrm>
    </dsp:sp>
    <dsp:sp modelId="{DF23E106-BFB1-0C4C-A436-0A66A7F1B901}">
      <dsp:nvSpPr>
        <dsp:cNvPr id="0" name=""/>
        <dsp:cNvSpPr/>
      </dsp:nvSpPr>
      <dsp:spPr>
        <a:xfrm>
          <a:off x="0" y="2983032"/>
          <a:ext cx="6513603" cy="24242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Diğer tasarımcılar zaten yetkili ve yetkin sertifikalı kişilerdir , yangın yönetmeliğinin kurallarını yapılı çevrelerde uygularken tasarımı kim yapacak yada bu tasarım yapılırken sorumlu kim olacaktır.</a:t>
          </a:r>
          <a:endParaRPr lang="en-US" sz="2800" kern="1200"/>
        </a:p>
      </dsp:txBody>
      <dsp:txXfrm>
        <a:off x="118342" y="3101374"/>
        <a:ext cx="6276919" cy="21875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AFC75-C262-3D4D-A4A6-0CEFB56F2D69}">
      <dsp:nvSpPr>
        <dsp:cNvPr id="0" name=""/>
        <dsp:cNvSpPr/>
      </dsp:nvSpPr>
      <dsp:spPr>
        <a:xfrm>
          <a:off x="0" y="407958"/>
          <a:ext cx="6513603" cy="16533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1" i="1" kern="1200"/>
            <a:t>Yönetmeliği uygulamasını yapacak kalifiye elemanlar kimdir ve nasıl akredite olacaktır?</a:t>
          </a:r>
          <a:endParaRPr lang="en-US" sz="1900" kern="1200"/>
        </a:p>
      </dsp:txBody>
      <dsp:txXfrm>
        <a:off x="80710" y="488668"/>
        <a:ext cx="6352183" cy="1491936"/>
      </dsp:txXfrm>
    </dsp:sp>
    <dsp:sp modelId="{5BFA8B56-60CB-5544-8AA0-232CFF1F7619}">
      <dsp:nvSpPr>
        <dsp:cNvPr id="0" name=""/>
        <dsp:cNvSpPr/>
      </dsp:nvSpPr>
      <dsp:spPr>
        <a:xfrm>
          <a:off x="0" y="2116034"/>
          <a:ext cx="6513603" cy="1653356"/>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a:t>NFPA yada Gelişmiş diğer ülkelerdeki kurallarda yönetmeliği uygulayan  , kodlara göre yapılan imalatları tasarlayan ve onları denetleyen kalifiye elemanları tanımlamışlardır. Bu elemanların alması gereken eğitimler sertifikalar tanımlanmıştır. CFI , CFPS , Fire İnvestigator , Fire Plain Examiner , Fire Specialist v.b. </a:t>
          </a:r>
          <a:endParaRPr lang="en-US" sz="1900" kern="1200"/>
        </a:p>
      </dsp:txBody>
      <dsp:txXfrm>
        <a:off x="80710" y="2196744"/>
        <a:ext cx="6352183" cy="1491936"/>
      </dsp:txXfrm>
    </dsp:sp>
    <dsp:sp modelId="{E7F87026-5554-7D42-9A1F-6BF37983854E}">
      <dsp:nvSpPr>
        <dsp:cNvPr id="0" name=""/>
        <dsp:cNvSpPr/>
      </dsp:nvSpPr>
      <dsp:spPr>
        <a:xfrm>
          <a:off x="0" y="3824111"/>
          <a:ext cx="6513603" cy="1653356"/>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a:t>Bizde bu şekilde bir tanımlama yok. Yani Yangın uzmanı tanımlaması olmalı ve kim neyi nasıl yapabilecek yada kim ne konuda ne kadar yetkili asıl yetki mercii kimdir net olarak ortaya konmalıdır. Şu anda herkes yangın uzmanı yada herkes yönetmelik konusunda yorum yapabiliyor. </a:t>
          </a:r>
          <a:endParaRPr lang="en-US" sz="1900" kern="1200"/>
        </a:p>
      </dsp:txBody>
      <dsp:txXfrm>
        <a:off x="80710" y="3904821"/>
        <a:ext cx="6352183" cy="14919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224FD-253B-754F-B1B7-2D71C5EB4465}">
      <dsp:nvSpPr>
        <dsp:cNvPr id="0" name=""/>
        <dsp:cNvSpPr/>
      </dsp:nvSpPr>
      <dsp:spPr>
        <a:xfrm>
          <a:off x="130938"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CD628C3-FB65-D145-BC2D-08AA9F46D712}">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a:t>Binaların yangından korunması  yönetmeliğine uygun olarak ve TSE ,NFPA , BSI v.b  ilgili  diğer standartlara göre işletmelerdeki yangın riskini analiz ederek raporlamayı yapabilecek teknik bilgi ve beceriye sahip  kişidir.</a:t>
          </a:r>
          <a:endParaRPr lang="en-US" sz="2000" kern="1200"/>
        </a:p>
      </dsp:txBody>
      <dsp:txXfrm>
        <a:off x="678914" y="525899"/>
        <a:ext cx="4067491" cy="2525499"/>
      </dsp:txXfrm>
    </dsp:sp>
    <dsp:sp modelId="{59E734EB-B3BA-0E4C-8B9B-A1AC8FBB5661}">
      <dsp:nvSpPr>
        <dsp:cNvPr id="0" name=""/>
        <dsp:cNvSpPr/>
      </dsp:nvSpPr>
      <dsp:spPr>
        <a:xfrm>
          <a:off x="5294381"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CDBD511-D640-974E-B348-63E307A18728}">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a:t>Yönetmelik açıkça bu kişilerin temel özellikleri tanımlanmalı hangi eğitimleri nerelerden nasıl alacakları tanımlanmalı ve eğitim sonrasında hangi şekilde hangi kurum tarafından sınava tabi tutularak sertifikasyon – yeterlilik belgelerinin verileceği açıkça tanımlanmalıdır.</a:t>
          </a:r>
          <a:endParaRPr lang="en-US" sz="2000" kern="1200"/>
        </a:p>
      </dsp:txBody>
      <dsp:txXfrm>
        <a:off x="5842357" y="525899"/>
        <a:ext cx="4067491" cy="25254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9138A-221B-1741-A3EE-E6D74A27F470}">
      <dsp:nvSpPr>
        <dsp:cNvPr id="0" name=""/>
        <dsp:cNvSpPr/>
      </dsp:nvSpPr>
      <dsp:spPr>
        <a:xfrm>
          <a:off x="0" y="390133"/>
          <a:ext cx="6513603" cy="251081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tr-TR" sz="2900" kern="1200"/>
            <a:t>; Oluşmuş olan yangınlar ile mücadeledir. Tüm yapılı çevrelerde , araçlarda ve doğada meydana gelen yangınların yayılmasını önlemek ve yangını bastırmak üzerine bir disiplindir.</a:t>
          </a:r>
          <a:endParaRPr lang="en-US" sz="2900" kern="1200"/>
        </a:p>
      </dsp:txBody>
      <dsp:txXfrm>
        <a:off x="122568" y="512701"/>
        <a:ext cx="6268467" cy="2265683"/>
      </dsp:txXfrm>
    </dsp:sp>
    <dsp:sp modelId="{7B3EAC92-3FE7-6E4B-98DB-1F4605C8BD68}">
      <dsp:nvSpPr>
        <dsp:cNvPr id="0" name=""/>
        <dsp:cNvSpPr/>
      </dsp:nvSpPr>
      <dsp:spPr>
        <a:xfrm>
          <a:off x="0" y="2984473"/>
          <a:ext cx="6513603" cy="251081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tr-TR" sz="2900" kern="1200"/>
            <a:t>İtfaiyeciler tarafından yürütülen bir disiplinidir.</a:t>
          </a:r>
          <a:endParaRPr lang="en-US" sz="2900" kern="1200"/>
        </a:p>
      </dsp:txBody>
      <dsp:txXfrm>
        <a:off x="122568" y="3107041"/>
        <a:ext cx="6268467" cy="22656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C4465-BD78-7147-8F7C-D0EEFAF4DA54}">
      <dsp:nvSpPr>
        <dsp:cNvPr id="0" name=""/>
        <dsp:cNvSpPr/>
      </dsp:nvSpPr>
      <dsp:spPr>
        <a:xfrm>
          <a:off x="0" y="478152"/>
          <a:ext cx="6513603" cy="24242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Yapılı çevrelerde , araçlarda ve doğada yangının meydana gelmesini engelleyecek her türlü önlemi almak ve yangınları daha başlangıç aşamasında haber alacak ve hızlıca bastırmak üzerine bir disiplindir.</a:t>
          </a:r>
          <a:endParaRPr lang="en-US" sz="2800" kern="1200"/>
        </a:p>
      </dsp:txBody>
      <dsp:txXfrm>
        <a:off x="118342" y="596494"/>
        <a:ext cx="6276919" cy="2187556"/>
      </dsp:txXfrm>
    </dsp:sp>
    <dsp:sp modelId="{48E0F09A-15B6-F743-85B9-089F8BF856C3}">
      <dsp:nvSpPr>
        <dsp:cNvPr id="0" name=""/>
        <dsp:cNvSpPr/>
      </dsp:nvSpPr>
      <dsp:spPr>
        <a:xfrm>
          <a:off x="0" y="2983032"/>
          <a:ext cx="6513603" cy="24242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a:t>İtfaiyeciler , Yangın Güvenlik Uzmanları , Yangın Denetçileri , Yangın Güvenlik Mühendisleri tarafından yürütülen bir disiplindir.</a:t>
          </a:r>
          <a:endParaRPr lang="en-US" sz="2800" kern="1200"/>
        </a:p>
      </dsp:txBody>
      <dsp:txXfrm>
        <a:off x="118342" y="3101374"/>
        <a:ext cx="6276919" cy="21875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42D98-3519-6F4A-A6F4-F1ED2E31E6F2}">
      <dsp:nvSpPr>
        <dsp:cNvPr id="0" name=""/>
        <dsp:cNvSpPr/>
      </dsp:nvSpPr>
      <dsp:spPr>
        <a:xfrm>
          <a:off x="0" y="102043"/>
          <a:ext cx="6513603" cy="10740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Günümüz gerekleri ve şartlarına göre revize gerekli.</a:t>
          </a:r>
          <a:endParaRPr lang="en-US" sz="2700" kern="1200"/>
        </a:p>
      </dsp:txBody>
      <dsp:txXfrm>
        <a:off x="52431" y="154474"/>
        <a:ext cx="6408741" cy="969198"/>
      </dsp:txXfrm>
    </dsp:sp>
    <dsp:sp modelId="{69DFC139-90B0-F04C-B72B-0BDA1AD3EB81}">
      <dsp:nvSpPr>
        <dsp:cNvPr id="0" name=""/>
        <dsp:cNvSpPr/>
      </dsp:nvSpPr>
      <dsp:spPr>
        <a:xfrm>
          <a:off x="0" y="1253863"/>
          <a:ext cx="6513603" cy="1074060"/>
        </a:xfrm>
        <a:prstGeom prst="round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Eksik tanımlar yapılmalı.</a:t>
          </a:r>
          <a:endParaRPr lang="en-US" sz="2700" kern="1200"/>
        </a:p>
      </dsp:txBody>
      <dsp:txXfrm>
        <a:off x="52431" y="1306294"/>
        <a:ext cx="6408741" cy="969198"/>
      </dsp:txXfrm>
    </dsp:sp>
    <dsp:sp modelId="{FD52CB22-54AE-CB4F-AEA1-FEC4B45EEA9E}">
      <dsp:nvSpPr>
        <dsp:cNvPr id="0" name=""/>
        <dsp:cNvSpPr/>
      </dsp:nvSpPr>
      <dsp:spPr>
        <a:xfrm>
          <a:off x="0" y="2405683"/>
          <a:ext cx="6513603" cy="107406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Yönetmelik  reçete sunmamalı , kural koymalı.</a:t>
          </a:r>
          <a:endParaRPr lang="en-US" sz="2700" kern="1200"/>
        </a:p>
      </dsp:txBody>
      <dsp:txXfrm>
        <a:off x="52431" y="2458114"/>
        <a:ext cx="6408741" cy="969198"/>
      </dsp:txXfrm>
    </dsp:sp>
    <dsp:sp modelId="{860CFDEB-E2BD-FD40-937A-8A5E5D24C339}">
      <dsp:nvSpPr>
        <dsp:cNvPr id="0" name=""/>
        <dsp:cNvSpPr/>
      </dsp:nvSpPr>
      <dsp:spPr>
        <a:xfrm>
          <a:off x="0" y="3557503"/>
          <a:ext cx="6513603" cy="1074060"/>
        </a:xfrm>
        <a:prstGeom prst="round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Geniş tabanlı bir çalıştay ile yapılmalı.</a:t>
          </a:r>
          <a:endParaRPr lang="en-US" sz="2700" kern="1200"/>
        </a:p>
      </dsp:txBody>
      <dsp:txXfrm>
        <a:off x="52431" y="3609934"/>
        <a:ext cx="6408741" cy="969198"/>
      </dsp:txXfrm>
    </dsp:sp>
    <dsp:sp modelId="{E0F2F6FC-6C0B-8243-AB36-83559E246238}">
      <dsp:nvSpPr>
        <dsp:cNvPr id="0" name=""/>
        <dsp:cNvSpPr/>
      </dsp:nvSpPr>
      <dsp:spPr>
        <a:xfrm>
          <a:off x="0" y="4709322"/>
          <a:ext cx="6513603" cy="107406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Yangın güvenlik sektörünün tüm paydaşları dahil olmalı.</a:t>
          </a:r>
          <a:endParaRPr lang="en-US" sz="2700" kern="1200"/>
        </a:p>
      </dsp:txBody>
      <dsp:txXfrm>
        <a:off x="52431" y="4761753"/>
        <a:ext cx="6408741" cy="9691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E0EAFA-5BEB-4743-970B-042C9C9CDE9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FE76C51-1EEC-944A-87D7-6030D1251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ED1C070-4CB9-844C-8656-284C58E15AA1}"/>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1848C17D-50AB-3A46-82BD-0CCC703A235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CEA73C-06F7-7C4E-A4B7-2DA82A50D84B}"/>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51909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2E3C52-6073-B046-9428-4B7B977C2F6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0E94541-69A7-7A4C-96ED-B09E9F74D49E}"/>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8A800D7-9E26-0847-A474-A94ECE3D9940}"/>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5760B044-AD23-B440-972D-85303450BF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B6A2C6-6E05-DA4A-8A8C-046DBB01051D}"/>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183611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F9082E8-34C0-244C-B037-0E5D28260E7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2203DF6-A996-B241-A757-C4E6426CDEC5}"/>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7EC3413-A077-0A48-8AAE-622D3B58559F}"/>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2B458F5D-87CD-4542-9B2A-EC4077B2DD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276C5E-6AB6-E746-86D4-956EE9CC7F2A}"/>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81309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35F336-0DFC-6943-98B9-F85419BF6A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7E6C5F9-80BD-BC4F-AD00-6B2145C1941E}"/>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EFDA85E-1B52-A146-BE51-847EC36E6419}"/>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0E0BC40B-99E3-0849-9241-3DFA5AC2AE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D719EC-3B91-9142-B261-11DAF33264B5}"/>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99374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90E8BD-8D1D-5947-AA21-11ED4F05F17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093A3A3-1F3D-5E41-9824-9A53E8BBE1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DB113F2B-1D6D-6549-A666-F0A28371B53E}"/>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871CF23B-D35F-6A44-91D0-61FFAF9AAB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53F2AE9-B185-AC4E-A42C-806A782D01E8}"/>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321323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75DB3A-E05C-3342-A772-2CC23E1BFA7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E53329E-11C7-DE4A-A056-72FD6C94787E}"/>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C40BC306-66BA-324C-8E3C-773CBF74D8A0}"/>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CD239069-5164-D84F-879C-3A3AD433D0E3}"/>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6" name="Alt Bilgi Yer Tutucusu 5">
            <a:extLst>
              <a:ext uri="{FF2B5EF4-FFF2-40B4-BE49-F238E27FC236}">
                <a16:creationId xmlns:a16="http://schemas.microsoft.com/office/drawing/2014/main" id="{6A47616F-20A8-8D42-B748-BD8CAEBCAD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4BF7974-F533-8842-8019-00558734C4E1}"/>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68607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E45655-BCF4-1544-8464-D6CE2474024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1078069-9D4F-3A46-95E7-493648188E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9D18A3BD-BDAC-204A-ADCB-37D191B61ECF}"/>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C9665690-C78D-7C4C-A0FA-764D470F8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F861943A-B8CB-C440-B742-9A0157CCB188}"/>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64CF765F-4594-534A-A0B1-7BBE2AC3A65A}"/>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8" name="Alt Bilgi Yer Tutucusu 7">
            <a:extLst>
              <a:ext uri="{FF2B5EF4-FFF2-40B4-BE49-F238E27FC236}">
                <a16:creationId xmlns:a16="http://schemas.microsoft.com/office/drawing/2014/main" id="{2ED658D1-359B-9242-9BD6-F9346DBC008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C62A4DB-0600-244E-81D4-48907C9F069A}"/>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393937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B3D5CF-7737-CF47-AD5E-D3600E44E5C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4520329-F6F0-5D4F-A764-91E6509312B4}"/>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4" name="Alt Bilgi Yer Tutucusu 3">
            <a:extLst>
              <a:ext uri="{FF2B5EF4-FFF2-40B4-BE49-F238E27FC236}">
                <a16:creationId xmlns:a16="http://schemas.microsoft.com/office/drawing/2014/main" id="{FA6432A4-281E-804B-B300-8DD7EE14BF9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D1F63A6-4912-B24A-96A2-D65E12834E15}"/>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19934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98E5183-1A7B-AA49-AF64-281FDFA15C17}"/>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3" name="Alt Bilgi Yer Tutucusu 2">
            <a:extLst>
              <a:ext uri="{FF2B5EF4-FFF2-40B4-BE49-F238E27FC236}">
                <a16:creationId xmlns:a16="http://schemas.microsoft.com/office/drawing/2014/main" id="{13E994A3-9035-DE4E-BE10-9D3A86C4E64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47E934A-D6C8-8744-812C-A75A63E189CC}"/>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87801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95340A-9F96-C347-BE9A-46945309F76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4E541F3-9EA4-E74F-ADAF-5748005C5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7D84DF8F-C60A-3543-B19E-FDC0EAFA7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017626E-A73D-A94B-A1BA-831E8FAECF10}"/>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6" name="Alt Bilgi Yer Tutucusu 5">
            <a:extLst>
              <a:ext uri="{FF2B5EF4-FFF2-40B4-BE49-F238E27FC236}">
                <a16:creationId xmlns:a16="http://schemas.microsoft.com/office/drawing/2014/main" id="{BCB60235-A2D1-5844-A503-F47029AA12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BE21330-9D47-F442-88B3-868ABA852A0E}"/>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3593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BBDC95-06D4-314F-9501-A5EBF703A11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37C1911-E0F7-FA47-83B9-A996D4CAF1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8FAE8D2-F507-FD47-AF1B-A4955EE98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6159B67C-F620-7647-8C1B-1CAED682B565}"/>
              </a:ext>
            </a:extLst>
          </p:cNvPr>
          <p:cNvSpPr>
            <a:spLocks noGrp="1"/>
          </p:cNvSpPr>
          <p:nvPr>
            <p:ph type="dt" sz="half" idx="10"/>
          </p:nvPr>
        </p:nvSpPr>
        <p:spPr/>
        <p:txBody>
          <a:bodyPr/>
          <a:lstStyle/>
          <a:p>
            <a:fld id="{CCF6025E-C487-4446-AFF8-B3363F8407CB}" type="datetimeFigureOut">
              <a:rPr lang="tr-TR" smtClean="0"/>
              <a:t>15.03.2019</a:t>
            </a:fld>
            <a:endParaRPr lang="tr-TR"/>
          </a:p>
        </p:txBody>
      </p:sp>
      <p:sp>
        <p:nvSpPr>
          <p:cNvPr id="6" name="Alt Bilgi Yer Tutucusu 5">
            <a:extLst>
              <a:ext uri="{FF2B5EF4-FFF2-40B4-BE49-F238E27FC236}">
                <a16:creationId xmlns:a16="http://schemas.microsoft.com/office/drawing/2014/main" id="{BDE7CF65-471E-FB4D-9042-68299DDEAC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5453646-161A-574D-8B80-95E26F995560}"/>
              </a:ext>
            </a:extLst>
          </p:cNvPr>
          <p:cNvSpPr>
            <a:spLocks noGrp="1"/>
          </p:cNvSpPr>
          <p:nvPr>
            <p:ph type="sldNum" sz="quarter" idx="12"/>
          </p:nvPr>
        </p:nvSpPr>
        <p:spPr/>
        <p:txBody>
          <a:bodyPr/>
          <a:lstStyle/>
          <a:p>
            <a:fld id="{748F3DC3-CD7A-9644-9F34-3A6C462072F9}" type="slidenum">
              <a:rPr lang="tr-TR" smtClean="0"/>
              <a:t>‹#›</a:t>
            </a:fld>
            <a:endParaRPr lang="tr-TR"/>
          </a:p>
        </p:txBody>
      </p:sp>
    </p:spTree>
    <p:extLst>
      <p:ext uri="{BB962C8B-B14F-4D97-AF65-F5344CB8AC3E}">
        <p14:creationId xmlns:p14="http://schemas.microsoft.com/office/powerpoint/2010/main" val="332429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BA2BC85-A085-2647-AC56-F347C1B5A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F63C18C-6A61-F248-8C37-7DF01547B8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8B88697-AD4F-2E4D-BA31-239B486C0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6025E-C487-4446-AFF8-B3363F8407CB}" type="datetimeFigureOut">
              <a:rPr lang="tr-TR" smtClean="0"/>
              <a:t>15.03.2019</a:t>
            </a:fld>
            <a:endParaRPr lang="tr-TR"/>
          </a:p>
        </p:txBody>
      </p:sp>
      <p:sp>
        <p:nvSpPr>
          <p:cNvPr id="5" name="Alt Bilgi Yer Tutucusu 4">
            <a:extLst>
              <a:ext uri="{FF2B5EF4-FFF2-40B4-BE49-F238E27FC236}">
                <a16:creationId xmlns:a16="http://schemas.microsoft.com/office/drawing/2014/main" id="{0A3A2469-A291-E94F-BFE4-143D5406B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413B223-DC8D-AA43-B119-834DEBC899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F3DC3-CD7A-9644-9F34-3A6C462072F9}" type="slidenum">
              <a:rPr lang="tr-TR" smtClean="0"/>
              <a:t>‹#›</a:t>
            </a:fld>
            <a:endParaRPr lang="tr-TR"/>
          </a:p>
        </p:txBody>
      </p:sp>
    </p:spTree>
    <p:extLst>
      <p:ext uri="{BB962C8B-B14F-4D97-AF65-F5344CB8AC3E}">
        <p14:creationId xmlns:p14="http://schemas.microsoft.com/office/powerpoint/2010/main" val="3549115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a:extLst>
              <a:ext uri="{FF2B5EF4-FFF2-40B4-BE49-F238E27FC236}">
                <a16:creationId xmlns:a16="http://schemas.microsoft.com/office/drawing/2014/main" id="{FC6AF8A2-9957-D342-9AFF-7DD050580AF7}"/>
              </a:ext>
            </a:extLst>
          </p:cNvPr>
          <p:cNvSpPr>
            <a:spLocks noGrp="1"/>
          </p:cNvSpPr>
          <p:nvPr>
            <p:ph type="ctrTitle"/>
          </p:nvPr>
        </p:nvSpPr>
        <p:spPr>
          <a:xfrm>
            <a:off x="6746628" y="1783959"/>
            <a:ext cx="4645250" cy="2889114"/>
          </a:xfrm>
        </p:spPr>
        <p:txBody>
          <a:bodyPr anchor="b">
            <a:normAutofit/>
          </a:bodyPr>
          <a:lstStyle/>
          <a:p>
            <a:pPr algn="l"/>
            <a:r>
              <a:rPr lang="tr-TR">
                <a:solidFill>
                  <a:schemeClr val="bg1"/>
                </a:solidFill>
              </a:rPr>
              <a:t>YANGIN ve KAVRAMLAR</a:t>
            </a:r>
          </a:p>
        </p:txBody>
      </p:sp>
      <p:sp>
        <p:nvSpPr>
          <p:cNvPr id="3" name="Alt Başlık 2">
            <a:extLst>
              <a:ext uri="{FF2B5EF4-FFF2-40B4-BE49-F238E27FC236}">
                <a16:creationId xmlns:a16="http://schemas.microsoft.com/office/drawing/2014/main" id="{9B5E0845-FE48-564B-BFA1-1BC59A9FE453}"/>
              </a:ext>
            </a:extLst>
          </p:cNvPr>
          <p:cNvSpPr>
            <a:spLocks noGrp="1"/>
          </p:cNvSpPr>
          <p:nvPr>
            <p:ph type="subTitle" idx="1"/>
          </p:nvPr>
        </p:nvSpPr>
        <p:spPr>
          <a:xfrm>
            <a:off x="6746627" y="4750893"/>
            <a:ext cx="4645250" cy="1147863"/>
          </a:xfrm>
        </p:spPr>
        <p:txBody>
          <a:bodyPr anchor="t">
            <a:normAutofit/>
          </a:bodyPr>
          <a:lstStyle/>
          <a:p>
            <a:pPr algn="l"/>
            <a:r>
              <a:rPr lang="tr-TR" sz="1900">
                <a:solidFill>
                  <a:schemeClr val="bg1"/>
                </a:solidFill>
              </a:rPr>
              <a:t>Türkiye’de Yangına Dair Kavramlar </a:t>
            </a:r>
          </a:p>
          <a:p>
            <a:pPr algn="l"/>
            <a:r>
              <a:rPr lang="tr-TR" sz="1900">
                <a:solidFill>
                  <a:schemeClr val="bg1"/>
                </a:solidFill>
              </a:rPr>
              <a:t>Fikret KIR</a:t>
            </a:r>
          </a:p>
          <a:p>
            <a:pPr algn="l"/>
            <a:r>
              <a:rPr lang="tr-TR" sz="1900">
                <a:solidFill>
                  <a:schemeClr val="bg1"/>
                </a:solidFill>
              </a:rPr>
              <a:t>Yangın Güvenlik Uzmanı</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25240436-15F1-AA46-9326-BFF05533D840}"/>
              </a:ext>
            </a:extLst>
          </p:cNvPr>
          <p:cNvPicPr>
            <a:picLocks noChangeAspect="1"/>
          </p:cNvPicPr>
          <p:nvPr/>
        </p:nvPicPr>
        <p:blipFill>
          <a:blip r:embed="rId2"/>
          <a:stretch>
            <a:fillRect/>
          </a:stretch>
        </p:blipFill>
        <p:spPr>
          <a:xfrm>
            <a:off x="419382" y="1743073"/>
            <a:ext cx="4047843" cy="2003682"/>
          </a:xfrm>
          <a:prstGeom prst="rect">
            <a:avLst/>
          </a:prstGeom>
        </p:spPr>
      </p:pic>
    </p:spTree>
    <p:extLst>
      <p:ext uri="{BB962C8B-B14F-4D97-AF65-F5344CB8AC3E}">
        <p14:creationId xmlns:p14="http://schemas.microsoft.com/office/powerpoint/2010/main" val="2232816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2693976"/>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4AAFBC12-A8DA-FA4F-AFB1-78A7CFE97A69}"/>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Algılama ve Söndürme Sistemleri</a:t>
            </a:r>
          </a:p>
        </p:txBody>
      </p:sp>
      <p:sp>
        <p:nvSpPr>
          <p:cNvPr id="3" name="İçerik Yer Tutucusu 2">
            <a:extLst>
              <a:ext uri="{FF2B5EF4-FFF2-40B4-BE49-F238E27FC236}">
                <a16:creationId xmlns:a16="http://schemas.microsoft.com/office/drawing/2014/main" id="{07461CA8-4938-D74D-B96B-F70CA04C5851}"/>
              </a:ext>
            </a:extLst>
          </p:cNvPr>
          <p:cNvSpPr>
            <a:spLocks noGrp="1"/>
          </p:cNvSpPr>
          <p:nvPr>
            <p:ph idx="1"/>
          </p:nvPr>
        </p:nvSpPr>
        <p:spPr>
          <a:xfrm>
            <a:off x="1179226" y="3092970"/>
            <a:ext cx="9833548" cy="2693976"/>
          </a:xfrm>
        </p:spPr>
        <p:txBody>
          <a:bodyPr>
            <a:normAutofit/>
          </a:bodyPr>
          <a:lstStyle/>
          <a:p>
            <a:r>
              <a:rPr lang="tr-TR" sz="2000" b="1">
                <a:solidFill>
                  <a:srgbClr val="000000"/>
                </a:solidFill>
              </a:rPr>
              <a:t>Otomatik yangın alarm , algılama , yönlendirme acil aydınlatma sistemleri teknisyeni ;</a:t>
            </a:r>
            <a:r>
              <a:rPr lang="tr-TR" sz="2000">
                <a:solidFill>
                  <a:srgbClr val="000000"/>
                </a:solidFill>
              </a:rPr>
              <a:t> ‘’TS EN 54-1  , TS EN 54-2 , TS EN 54-3  , TS EN 54-4 , TS EN 54-5 , TS EN 54-10 , TS EN 54-11 , TS CEN/TS 54-14  Standartlarına  göre sistemin kurulumunu bakım  kontrollerini, testlerini   yapan teknik bilgi ve beceriye sahip kişidir.</a:t>
            </a:r>
          </a:p>
          <a:p>
            <a:endParaRPr lang="tr-TR" sz="2000">
              <a:solidFill>
                <a:srgbClr val="000000"/>
              </a:solidFill>
            </a:endParaRPr>
          </a:p>
        </p:txBody>
      </p:sp>
    </p:spTree>
    <p:extLst>
      <p:ext uri="{BB962C8B-B14F-4D97-AF65-F5344CB8AC3E}">
        <p14:creationId xmlns:p14="http://schemas.microsoft.com/office/powerpoint/2010/main" val="108938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2693976"/>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38572241-AE82-8A48-979B-0B35B808C4A6}"/>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Sabit Söndürme Sistemleri</a:t>
            </a:r>
          </a:p>
        </p:txBody>
      </p:sp>
      <p:sp>
        <p:nvSpPr>
          <p:cNvPr id="3" name="İçerik Yer Tutucusu 2">
            <a:extLst>
              <a:ext uri="{FF2B5EF4-FFF2-40B4-BE49-F238E27FC236}">
                <a16:creationId xmlns:a16="http://schemas.microsoft.com/office/drawing/2014/main" id="{99D95A34-BF81-CF41-B834-89321757EDE0}"/>
              </a:ext>
            </a:extLst>
          </p:cNvPr>
          <p:cNvSpPr>
            <a:spLocks noGrp="1"/>
          </p:cNvSpPr>
          <p:nvPr>
            <p:ph idx="1"/>
          </p:nvPr>
        </p:nvSpPr>
        <p:spPr>
          <a:xfrm>
            <a:off x="1179226" y="3092970"/>
            <a:ext cx="9833548" cy="2693976"/>
          </a:xfrm>
        </p:spPr>
        <p:txBody>
          <a:bodyPr>
            <a:normAutofit/>
          </a:bodyPr>
          <a:lstStyle/>
          <a:p>
            <a:r>
              <a:rPr lang="tr-TR" sz="2000" b="1">
                <a:solidFill>
                  <a:srgbClr val="000000"/>
                </a:solidFill>
              </a:rPr>
              <a:t>Otomatik yangın söndürme sistemleri teknisyeni ;</a:t>
            </a:r>
            <a:r>
              <a:rPr lang="tr-TR" sz="2000">
                <a:solidFill>
                  <a:srgbClr val="000000"/>
                </a:solidFill>
              </a:rPr>
              <a:t> TS EN 12845  sabit yangın söndürme sistemleri ,otomatik sprinkler sistemleri ,tasarım montaj ve standardı  ve TS 13345  yangın söndürme sistemleri ve donanımları standartlarına göre söndürme sisteminin kurulumunu ve periyodik bakım ve kontrollerini yapan teknik bilgi ve beceriye sahip  kişidir</a:t>
            </a:r>
            <a:r>
              <a:rPr lang="tr-TR" sz="2000">
                <a:solidFill>
                  <a:srgbClr val="000000"/>
                </a:solidFill>
                <a:effectLst/>
              </a:rPr>
              <a:t> .</a:t>
            </a:r>
            <a:endParaRPr lang="tr-TR" sz="2000">
              <a:solidFill>
                <a:srgbClr val="000000"/>
              </a:solidFill>
            </a:endParaRPr>
          </a:p>
        </p:txBody>
      </p:sp>
    </p:spTree>
    <p:extLst>
      <p:ext uri="{BB962C8B-B14F-4D97-AF65-F5344CB8AC3E}">
        <p14:creationId xmlns:p14="http://schemas.microsoft.com/office/powerpoint/2010/main" val="343803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C54116-936B-4DD4-B494-B459D5DBB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5468471"/>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Unvan 1">
            <a:extLst>
              <a:ext uri="{FF2B5EF4-FFF2-40B4-BE49-F238E27FC236}">
                <a16:creationId xmlns:a16="http://schemas.microsoft.com/office/drawing/2014/main" id="{F06A6F13-C99D-B44B-BFBD-9971E57F1219}"/>
              </a:ext>
            </a:extLst>
          </p:cNvPr>
          <p:cNvSpPr>
            <a:spLocks noGrp="1"/>
          </p:cNvSpPr>
          <p:nvPr>
            <p:ph type="title"/>
          </p:nvPr>
        </p:nvSpPr>
        <p:spPr>
          <a:xfrm>
            <a:off x="1179226" y="5105400"/>
            <a:ext cx="9833548" cy="1066802"/>
          </a:xfrm>
        </p:spPr>
        <p:txBody>
          <a:bodyPr>
            <a:normAutofit/>
          </a:bodyPr>
          <a:lstStyle/>
          <a:p>
            <a:r>
              <a:rPr lang="tr-TR" sz="4000">
                <a:solidFill>
                  <a:srgbClr val="3F3F3F"/>
                </a:solidFill>
              </a:rPr>
              <a:t>Sorumlu Ama Tanımsız !!!</a:t>
            </a:r>
          </a:p>
        </p:txBody>
      </p:sp>
      <p:sp>
        <p:nvSpPr>
          <p:cNvPr id="3" name="İçerik Yer Tutucusu 2">
            <a:extLst>
              <a:ext uri="{FF2B5EF4-FFF2-40B4-BE49-F238E27FC236}">
                <a16:creationId xmlns:a16="http://schemas.microsoft.com/office/drawing/2014/main" id="{F2F307DB-9359-5A4C-BB9B-A78E96D5B41A}"/>
              </a:ext>
            </a:extLst>
          </p:cNvPr>
          <p:cNvSpPr>
            <a:spLocks noGrp="1"/>
          </p:cNvSpPr>
          <p:nvPr>
            <p:ph idx="1"/>
          </p:nvPr>
        </p:nvSpPr>
        <p:spPr>
          <a:xfrm>
            <a:off x="1179226" y="872046"/>
            <a:ext cx="9833548" cy="2945574"/>
          </a:xfrm>
        </p:spPr>
        <p:txBody>
          <a:bodyPr anchor="ctr">
            <a:normAutofit/>
          </a:bodyPr>
          <a:lstStyle/>
          <a:p>
            <a:r>
              <a:rPr lang="tr-TR" sz="2400" i="1">
                <a:solidFill>
                  <a:srgbClr val="FFFFFF"/>
                </a:solidFill>
              </a:rPr>
              <a:t>Yapı yapılmasında ve kullanımında görev alan </a:t>
            </a:r>
            <a:r>
              <a:rPr lang="tr-TR" sz="2400" b="1" i="1">
                <a:solidFill>
                  <a:srgbClr val="FFFFFF"/>
                </a:solidFill>
              </a:rPr>
              <a:t>müşavir, danışman</a:t>
            </a:r>
            <a:r>
              <a:rPr lang="tr-TR" sz="2400" i="1">
                <a:solidFill>
                  <a:srgbClr val="FFFFFF"/>
                </a:solidFill>
              </a:rPr>
              <a:t>, proje kontrol, yapı denetimi ve işletme yetkilileri,görevli, yetkili ve sorumludur.</a:t>
            </a:r>
          </a:p>
          <a:p>
            <a:r>
              <a:rPr lang="tr-TR" sz="2400" i="1">
                <a:solidFill>
                  <a:srgbClr val="FFFFFF"/>
                </a:solidFill>
              </a:rPr>
              <a:t>Müşavir kimdir ? </a:t>
            </a:r>
          </a:p>
          <a:p>
            <a:r>
              <a:rPr lang="tr-TR" sz="2400" i="1">
                <a:solidFill>
                  <a:srgbClr val="FFFFFF"/>
                </a:solidFill>
              </a:rPr>
              <a:t>Özellikleri , yetkinlikleri nelerdir ?</a:t>
            </a:r>
          </a:p>
          <a:p>
            <a:r>
              <a:rPr lang="tr-TR" sz="2400" i="1">
                <a:solidFill>
                  <a:srgbClr val="FFFFFF"/>
                </a:solidFill>
              </a:rPr>
              <a:t>Danışman  kimdir ?</a:t>
            </a:r>
          </a:p>
          <a:p>
            <a:r>
              <a:rPr lang="tr-TR" sz="2400" i="1">
                <a:solidFill>
                  <a:srgbClr val="FFFFFF"/>
                </a:solidFill>
              </a:rPr>
              <a:t>Özellikleri , yetkinlikleri nelerdir ?</a:t>
            </a:r>
          </a:p>
          <a:p>
            <a:endParaRPr lang="tr-TR" sz="2400" i="1">
              <a:solidFill>
                <a:srgbClr val="FFFFFF"/>
              </a:solidFill>
            </a:endParaRPr>
          </a:p>
          <a:p>
            <a:endParaRPr lang="tr-TR" sz="2400">
              <a:solidFill>
                <a:srgbClr val="FFFFFF"/>
              </a:solidFill>
            </a:endParaRPr>
          </a:p>
          <a:p>
            <a:endParaRPr lang="tr-TR" sz="2400">
              <a:solidFill>
                <a:srgbClr val="FFFFFF"/>
              </a:solidFill>
            </a:endParaRPr>
          </a:p>
        </p:txBody>
      </p:sp>
    </p:spTree>
    <p:extLst>
      <p:ext uri="{BB962C8B-B14F-4D97-AF65-F5344CB8AC3E}">
        <p14:creationId xmlns:p14="http://schemas.microsoft.com/office/powerpoint/2010/main" val="348584510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95105987-A258-A641-BE27-FE67812DA2AD}"/>
              </a:ext>
            </a:extLst>
          </p:cNvPr>
          <p:cNvSpPr>
            <a:spLocks noGrp="1"/>
          </p:cNvSpPr>
          <p:nvPr>
            <p:ph type="title"/>
          </p:nvPr>
        </p:nvSpPr>
        <p:spPr>
          <a:xfrm>
            <a:off x="640079" y="2053641"/>
            <a:ext cx="3669161" cy="2760098"/>
          </a:xfrm>
        </p:spPr>
        <p:txBody>
          <a:bodyPr>
            <a:normAutofit/>
          </a:bodyPr>
          <a:lstStyle/>
          <a:p>
            <a:r>
              <a:rPr lang="tr-TR" b="1">
                <a:solidFill>
                  <a:srgbClr val="FFFFFF"/>
                </a:solidFill>
              </a:rPr>
              <a:t>Yangın güvenlik uzmanı</a:t>
            </a:r>
            <a:r>
              <a:rPr lang="tr-TR">
                <a:solidFill>
                  <a:srgbClr val="FFFFFF"/>
                </a:solidFill>
              </a:rPr>
              <a:t> </a:t>
            </a:r>
          </a:p>
        </p:txBody>
      </p:sp>
      <p:sp>
        <p:nvSpPr>
          <p:cNvPr id="3" name="İçerik Yer Tutucusu 2">
            <a:extLst>
              <a:ext uri="{FF2B5EF4-FFF2-40B4-BE49-F238E27FC236}">
                <a16:creationId xmlns:a16="http://schemas.microsoft.com/office/drawing/2014/main" id="{011BFCF8-C95F-2D41-8B1F-D0A79A0BE536}"/>
              </a:ext>
            </a:extLst>
          </p:cNvPr>
          <p:cNvSpPr>
            <a:spLocks noGrp="1"/>
          </p:cNvSpPr>
          <p:nvPr>
            <p:ph idx="1"/>
          </p:nvPr>
        </p:nvSpPr>
        <p:spPr>
          <a:xfrm>
            <a:off x="6090574" y="801866"/>
            <a:ext cx="5306084" cy="5230634"/>
          </a:xfrm>
        </p:spPr>
        <p:txBody>
          <a:bodyPr anchor="ctr">
            <a:normAutofit/>
          </a:bodyPr>
          <a:lstStyle/>
          <a:p>
            <a:r>
              <a:rPr lang="tr-TR" sz="2400">
                <a:solidFill>
                  <a:srgbClr val="000000"/>
                </a:solidFill>
              </a:rPr>
              <a:t>Yangını önleme ve korunma amaçlı proaktif çalışmaları yapacak, riskleri değerlendirecek – risk azaltmayı uygulayacak, yapılanları denetleyecek-uygulayacak ve çalışılan ortamda yangın güvenliğine yönelik yönetim sistemini kuracak  ve sürekliliğini sağlayacak olan kişidir</a:t>
            </a:r>
          </a:p>
        </p:txBody>
      </p:sp>
    </p:spTree>
    <p:extLst>
      <p:ext uri="{BB962C8B-B14F-4D97-AF65-F5344CB8AC3E}">
        <p14:creationId xmlns:p14="http://schemas.microsoft.com/office/powerpoint/2010/main" val="170077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46548E30-0927-4245-9640-489DBA5AFE3B}"/>
              </a:ext>
            </a:extLst>
          </p:cNvPr>
          <p:cNvSpPr>
            <a:spLocks noGrp="1"/>
          </p:cNvSpPr>
          <p:nvPr>
            <p:ph type="title"/>
          </p:nvPr>
        </p:nvSpPr>
        <p:spPr>
          <a:xfrm>
            <a:off x="1179226" y="826680"/>
            <a:ext cx="9833548" cy="1325563"/>
          </a:xfrm>
        </p:spPr>
        <p:txBody>
          <a:bodyPr>
            <a:normAutofit/>
          </a:bodyPr>
          <a:lstStyle/>
          <a:p>
            <a:pPr algn="ctr"/>
            <a:r>
              <a:rPr lang="tr-TR" sz="4000" b="1">
                <a:solidFill>
                  <a:srgbClr val="FFFFFF"/>
                </a:solidFill>
              </a:rPr>
              <a:t>Yangın risk analisti </a:t>
            </a:r>
            <a:endParaRPr lang="tr-TR" sz="4000">
              <a:solidFill>
                <a:srgbClr val="FFFFFF"/>
              </a:solidFill>
            </a:endParaRPr>
          </a:p>
        </p:txBody>
      </p:sp>
      <p:graphicFrame>
        <p:nvGraphicFramePr>
          <p:cNvPr id="5" name="İçerik Yer Tutucusu 2">
            <a:extLst>
              <a:ext uri="{FF2B5EF4-FFF2-40B4-BE49-F238E27FC236}">
                <a16:creationId xmlns:a16="http://schemas.microsoft.com/office/drawing/2014/main" id="{088134E5-0EE7-4A79-A21F-5152A727F316}"/>
              </a:ext>
            </a:extLst>
          </p:cNvPr>
          <p:cNvGraphicFramePr>
            <a:graphicFrameLocks noGrp="1"/>
          </p:cNvGraphicFramePr>
          <p:nvPr>
            <p:ph idx="1"/>
            <p:extLst>
              <p:ext uri="{D42A27DB-BD31-4B8C-83A1-F6EECF244321}">
                <p14:modId xmlns:p14="http://schemas.microsoft.com/office/powerpoint/2010/main" val="4058222455"/>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609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F6E9DF63-756C-9449-9C1D-8F499EA6AF44}"/>
              </a:ext>
            </a:extLst>
          </p:cNvPr>
          <p:cNvSpPr>
            <a:spLocks noGrp="1"/>
          </p:cNvSpPr>
          <p:nvPr>
            <p:ph type="title"/>
          </p:nvPr>
        </p:nvSpPr>
        <p:spPr>
          <a:xfrm>
            <a:off x="640079" y="2053641"/>
            <a:ext cx="3669161" cy="2760098"/>
          </a:xfrm>
        </p:spPr>
        <p:txBody>
          <a:bodyPr>
            <a:normAutofit/>
          </a:bodyPr>
          <a:lstStyle/>
          <a:p>
            <a:r>
              <a:rPr lang="tr-TR" sz="3700" b="1">
                <a:solidFill>
                  <a:srgbClr val="FFFFFF"/>
                </a:solidFill>
              </a:rPr>
              <a:t>Yangın söndürme cihazları dolum ve bakım teknisyeni</a:t>
            </a:r>
            <a:endParaRPr lang="tr-TR" sz="3700">
              <a:solidFill>
                <a:srgbClr val="FFFFFF"/>
              </a:solidFill>
            </a:endParaRPr>
          </a:p>
        </p:txBody>
      </p:sp>
      <p:sp>
        <p:nvSpPr>
          <p:cNvPr id="3" name="İçerik Yer Tutucusu 2">
            <a:extLst>
              <a:ext uri="{FF2B5EF4-FFF2-40B4-BE49-F238E27FC236}">
                <a16:creationId xmlns:a16="http://schemas.microsoft.com/office/drawing/2014/main" id="{F833C5E2-9E18-3948-8179-137C8142B22F}"/>
              </a:ext>
            </a:extLst>
          </p:cNvPr>
          <p:cNvSpPr>
            <a:spLocks noGrp="1"/>
          </p:cNvSpPr>
          <p:nvPr>
            <p:ph idx="1"/>
          </p:nvPr>
        </p:nvSpPr>
        <p:spPr>
          <a:xfrm>
            <a:off x="6090574" y="801866"/>
            <a:ext cx="5306084" cy="5230634"/>
          </a:xfrm>
        </p:spPr>
        <p:txBody>
          <a:bodyPr anchor="ctr">
            <a:normAutofit/>
          </a:bodyPr>
          <a:lstStyle/>
          <a:p>
            <a:r>
              <a:rPr lang="tr-TR" sz="2200">
                <a:solidFill>
                  <a:srgbClr val="000000"/>
                </a:solidFill>
              </a:rPr>
              <a:t>‘’TS ISO 11602-2 Yangından Korunma  Taşınabilir ve Tekerlekli Yangın Söndürücüler Muayene ve Bakım Standardı’</a:t>
            </a:r>
            <a:r>
              <a:rPr lang="tr-TR" sz="2200" b="1" i="1">
                <a:solidFill>
                  <a:srgbClr val="000000"/>
                </a:solidFill>
              </a:rPr>
              <a:t>’ </a:t>
            </a:r>
            <a:r>
              <a:rPr lang="tr-TR" sz="2200">
                <a:solidFill>
                  <a:srgbClr val="000000"/>
                </a:solidFill>
              </a:rPr>
              <a:t>ve ilgili diğer mevzuatlara göre  portatif yangın söndürme cihazlarının dolum bakım ve hidrostatik testlerini  ; TS 862-7 EN 3-7 +A1 Seyyar Yangın  Söndürücüler – özellikler , performans  gerekleri  ve  deney metotları standardında belirtilen testleri yapabilen ‘’TS 11827 İş yerleri - yangın söndürme cihazlarına bakım ve dolum hizmeti veren yerler için - genel kurallar Standart’ında belirtilen makine ve ekipmanları kullanabilecek teknik bilgi ve beceriye sahip kişi.</a:t>
            </a:r>
          </a:p>
          <a:p>
            <a:endParaRPr lang="tr-TR" sz="2200">
              <a:solidFill>
                <a:srgbClr val="000000"/>
              </a:solidFill>
            </a:endParaRPr>
          </a:p>
        </p:txBody>
      </p:sp>
    </p:spTree>
    <p:extLst>
      <p:ext uri="{BB962C8B-B14F-4D97-AF65-F5344CB8AC3E}">
        <p14:creationId xmlns:p14="http://schemas.microsoft.com/office/powerpoint/2010/main" val="3548304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EF7B4DCB-30DF-404C-851C-152D7C1BC0DE}"/>
              </a:ext>
            </a:extLst>
          </p:cNvPr>
          <p:cNvSpPr>
            <a:spLocks noGrp="1"/>
          </p:cNvSpPr>
          <p:nvPr>
            <p:ph type="title"/>
          </p:nvPr>
        </p:nvSpPr>
        <p:spPr>
          <a:xfrm>
            <a:off x="640079" y="2053641"/>
            <a:ext cx="3669161" cy="2760098"/>
          </a:xfrm>
        </p:spPr>
        <p:txBody>
          <a:bodyPr>
            <a:normAutofit/>
          </a:bodyPr>
          <a:lstStyle/>
          <a:p>
            <a:r>
              <a:rPr lang="tr-TR" sz="4100" b="1">
                <a:solidFill>
                  <a:srgbClr val="FFFFFF"/>
                </a:solidFill>
              </a:rPr>
              <a:t>Yangın dolap –hortum-hidrant sistemleri bakım teknisyeni</a:t>
            </a:r>
            <a:endParaRPr lang="tr-TR" sz="4100">
              <a:solidFill>
                <a:srgbClr val="FFFFFF"/>
              </a:solidFill>
            </a:endParaRPr>
          </a:p>
        </p:txBody>
      </p:sp>
      <p:sp>
        <p:nvSpPr>
          <p:cNvPr id="3" name="İçerik Yer Tutucusu 2">
            <a:extLst>
              <a:ext uri="{FF2B5EF4-FFF2-40B4-BE49-F238E27FC236}">
                <a16:creationId xmlns:a16="http://schemas.microsoft.com/office/drawing/2014/main" id="{1FA5E8A8-FAA2-F642-BACD-7A941DF01206}"/>
              </a:ext>
            </a:extLst>
          </p:cNvPr>
          <p:cNvSpPr>
            <a:spLocks noGrp="1"/>
          </p:cNvSpPr>
          <p:nvPr>
            <p:ph idx="1"/>
          </p:nvPr>
        </p:nvSpPr>
        <p:spPr>
          <a:xfrm>
            <a:off x="6090574" y="801866"/>
            <a:ext cx="5306084" cy="5230634"/>
          </a:xfrm>
        </p:spPr>
        <p:txBody>
          <a:bodyPr anchor="ctr">
            <a:normAutofit/>
          </a:bodyPr>
          <a:lstStyle/>
          <a:p>
            <a:r>
              <a:rPr lang="tr-TR" sz="2400">
                <a:solidFill>
                  <a:srgbClr val="000000"/>
                </a:solidFill>
              </a:rPr>
              <a:t>TS EN 671-3 Sabit Yangın Söndürme Sistemleri – Hortum  Sistemleri  Yarı  Rijit Hortumlar  İçin Ve Makaraların Ve Yassı Hortumlu  Hortum Sistemlerinin Bakımı  Standardı’na  ve ilgili standartlara göre yangın  dolapları  ve hortumlar için gerekli bakım ve kontrolleri yapan teknik bilgi ve beceriye sahip kişi.</a:t>
            </a:r>
          </a:p>
          <a:p>
            <a:endParaRPr lang="tr-TR" sz="2400">
              <a:solidFill>
                <a:srgbClr val="000000"/>
              </a:solidFill>
            </a:endParaRPr>
          </a:p>
        </p:txBody>
      </p:sp>
    </p:spTree>
    <p:extLst>
      <p:ext uri="{BB962C8B-B14F-4D97-AF65-F5344CB8AC3E}">
        <p14:creationId xmlns:p14="http://schemas.microsoft.com/office/powerpoint/2010/main" val="4175344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1"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2" name="Oval 11">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3"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5" name="Rectangle 14">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Unvan 1">
            <a:extLst>
              <a:ext uri="{FF2B5EF4-FFF2-40B4-BE49-F238E27FC236}">
                <a16:creationId xmlns:a16="http://schemas.microsoft.com/office/drawing/2014/main" id="{75A07A2D-3525-4D48-BB32-CE8D01E71A9A}"/>
              </a:ext>
            </a:extLst>
          </p:cNvPr>
          <p:cNvSpPr>
            <a:spLocks noGrp="1"/>
          </p:cNvSpPr>
          <p:nvPr>
            <p:ph type="title"/>
          </p:nvPr>
        </p:nvSpPr>
        <p:spPr>
          <a:xfrm>
            <a:off x="838200" y="1760505"/>
            <a:ext cx="10515600" cy="935025"/>
          </a:xfrm>
        </p:spPr>
        <p:txBody>
          <a:bodyPr>
            <a:normAutofit/>
          </a:bodyPr>
          <a:lstStyle/>
          <a:p>
            <a:pPr algn="ctr"/>
            <a:r>
              <a:rPr lang="tr-TR" sz="3200">
                <a:solidFill>
                  <a:schemeClr val="tx2"/>
                </a:solidFill>
              </a:rPr>
              <a:t>Disiplinler Tanımlanmalıdır !!!</a:t>
            </a:r>
          </a:p>
        </p:txBody>
      </p:sp>
      <p:sp>
        <p:nvSpPr>
          <p:cNvPr id="3" name="İçerik Yer Tutucusu 2">
            <a:extLst>
              <a:ext uri="{FF2B5EF4-FFF2-40B4-BE49-F238E27FC236}">
                <a16:creationId xmlns:a16="http://schemas.microsoft.com/office/drawing/2014/main" id="{E388129E-143A-9D44-BA10-BA92F1F28CCE}"/>
              </a:ext>
            </a:extLst>
          </p:cNvPr>
          <p:cNvSpPr>
            <a:spLocks noGrp="1"/>
          </p:cNvSpPr>
          <p:nvPr>
            <p:ph idx="1"/>
          </p:nvPr>
        </p:nvSpPr>
        <p:spPr>
          <a:xfrm>
            <a:off x="2384952" y="3012928"/>
            <a:ext cx="7422096" cy="2109445"/>
          </a:xfrm>
        </p:spPr>
        <p:txBody>
          <a:bodyPr>
            <a:normAutofit/>
          </a:bodyPr>
          <a:lstStyle/>
          <a:p>
            <a:r>
              <a:rPr lang="tr-TR" sz="1800" b="1" i="1">
                <a:solidFill>
                  <a:schemeClr val="tx2"/>
                </a:solidFill>
              </a:rPr>
              <a:t>Yangın ile mücadele  (Yangın Söndürme)– Yangından korunma ve Yangın önleme disiplinlerinin kim yada kimler tarafından  yürütüleceğinin tanımlanması.</a:t>
            </a:r>
            <a:endParaRPr lang="tr-TR" sz="1800">
              <a:solidFill>
                <a:schemeClr val="tx2"/>
              </a:solidFill>
            </a:endParaRPr>
          </a:p>
          <a:p>
            <a:endParaRPr lang="tr-TR" sz="1800">
              <a:solidFill>
                <a:schemeClr val="tx2"/>
              </a:solidFill>
            </a:endParaRPr>
          </a:p>
        </p:txBody>
      </p:sp>
    </p:spTree>
    <p:extLst>
      <p:ext uri="{BB962C8B-B14F-4D97-AF65-F5344CB8AC3E}">
        <p14:creationId xmlns:p14="http://schemas.microsoft.com/office/powerpoint/2010/main" val="204269495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F00038F6-F66C-5C43-9DFD-C96256A16D72}"/>
              </a:ext>
            </a:extLst>
          </p:cNvPr>
          <p:cNvSpPr>
            <a:spLocks noGrp="1"/>
          </p:cNvSpPr>
          <p:nvPr>
            <p:ph type="title"/>
          </p:nvPr>
        </p:nvSpPr>
        <p:spPr>
          <a:xfrm>
            <a:off x="863029" y="1012004"/>
            <a:ext cx="3416158" cy="4795408"/>
          </a:xfrm>
        </p:spPr>
        <p:txBody>
          <a:bodyPr>
            <a:normAutofit/>
          </a:bodyPr>
          <a:lstStyle/>
          <a:p>
            <a:r>
              <a:rPr lang="tr-TR">
                <a:solidFill>
                  <a:srgbClr val="FFFFFF"/>
                </a:solidFill>
              </a:rPr>
              <a:t>YANGIN İLE MÜCADELE (FIRE FIGHTING)</a:t>
            </a:r>
          </a:p>
        </p:txBody>
      </p:sp>
      <p:graphicFrame>
        <p:nvGraphicFramePr>
          <p:cNvPr id="5" name="İçerik Yer Tutucusu 2">
            <a:extLst>
              <a:ext uri="{FF2B5EF4-FFF2-40B4-BE49-F238E27FC236}">
                <a16:creationId xmlns:a16="http://schemas.microsoft.com/office/drawing/2014/main" id="{6BFEE116-B936-4945-A588-FAB061172F60}"/>
              </a:ext>
            </a:extLst>
          </p:cNvPr>
          <p:cNvGraphicFramePr>
            <a:graphicFrameLocks noGrp="1"/>
          </p:cNvGraphicFramePr>
          <p:nvPr>
            <p:ph idx="1"/>
            <p:extLst>
              <p:ext uri="{D42A27DB-BD31-4B8C-83A1-F6EECF244321}">
                <p14:modId xmlns:p14="http://schemas.microsoft.com/office/powerpoint/2010/main" val="101698580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625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A80AD789-A589-8041-B053-9C2893D581FB}"/>
              </a:ext>
            </a:extLst>
          </p:cNvPr>
          <p:cNvSpPr>
            <a:spLocks noGrp="1"/>
          </p:cNvSpPr>
          <p:nvPr>
            <p:ph type="title"/>
          </p:nvPr>
        </p:nvSpPr>
        <p:spPr>
          <a:xfrm>
            <a:off x="863029" y="1012004"/>
            <a:ext cx="3416158" cy="4795408"/>
          </a:xfrm>
        </p:spPr>
        <p:txBody>
          <a:bodyPr>
            <a:normAutofit/>
          </a:bodyPr>
          <a:lstStyle/>
          <a:p>
            <a:r>
              <a:rPr lang="tr-TR" sz="4100">
                <a:solidFill>
                  <a:srgbClr val="FFFFFF"/>
                </a:solidFill>
              </a:rPr>
              <a:t>YANGINDAN KORUNMA VE YANGINI ÖNLEME ( Fire Prevention and Fire Protection)</a:t>
            </a:r>
          </a:p>
        </p:txBody>
      </p:sp>
      <p:graphicFrame>
        <p:nvGraphicFramePr>
          <p:cNvPr id="5" name="İçerik Yer Tutucusu 2">
            <a:extLst>
              <a:ext uri="{FF2B5EF4-FFF2-40B4-BE49-F238E27FC236}">
                <a16:creationId xmlns:a16="http://schemas.microsoft.com/office/drawing/2014/main" id="{3E90698B-9600-4027-93D6-A4E1D2FF05C8}"/>
              </a:ext>
            </a:extLst>
          </p:cNvPr>
          <p:cNvGraphicFramePr>
            <a:graphicFrameLocks noGrp="1"/>
          </p:cNvGraphicFramePr>
          <p:nvPr>
            <p:ph idx="1"/>
            <p:extLst>
              <p:ext uri="{D42A27DB-BD31-4B8C-83A1-F6EECF244321}">
                <p14:modId xmlns:p14="http://schemas.microsoft.com/office/powerpoint/2010/main" val="356129642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606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3DB1A0-CB81-444A-AA4E-14EDAFC3AB0E}"/>
              </a:ext>
            </a:extLst>
          </p:cNvPr>
          <p:cNvSpPr>
            <a:spLocks noGrp="1"/>
          </p:cNvSpPr>
          <p:nvPr>
            <p:ph type="title"/>
          </p:nvPr>
        </p:nvSpPr>
        <p:spPr>
          <a:xfrm>
            <a:off x="6053668" y="803325"/>
            <a:ext cx="5314536" cy="1325563"/>
          </a:xfrm>
        </p:spPr>
        <p:txBody>
          <a:bodyPr>
            <a:normAutofit/>
          </a:bodyPr>
          <a:lstStyle/>
          <a:p>
            <a:r>
              <a:rPr lang="tr-TR"/>
              <a:t>Herşey Tanımlarla Başlar</a:t>
            </a:r>
          </a:p>
        </p:txBody>
      </p:sp>
      <p:sp>
        <p:nvSpPr>
          <p:cNvPr id="34" name="Freeform: Shape 33">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Resim 6">
            <a:extLst>
              <a:ext uri="{FF2B5EF4-FFF2-40B4-BE49-F238E27FC236}">
                <a16:creationId xmlns:a16="http://schemas.microsoft.com/office/drawing/2014/main" id="{06E8BF16-CE87-B649-AFDA-7F441B668013}"/>
              </a:ext>
            </a:extLst>
          </p:cNvPr>
          <p:cNvPicPr>
            <a:picLocks noChangeAspect="1"/>
          </p:cNvPicPr>
          <p:nvPr/>
        </p:nvPicPr>
        <p:blipFill>
          <a:blip r:embed="rId2"/>
          <a:stretch>
            <a:fillRect/>
          </a:stretch>
        </p:blipFill>
        <p:spPr>
          <a:xfrm>
            <a:off x="321733" y="1511596"/>
            <a:ext cx="3835488" cy="1898566"/>
          </a:xfrm>
          <a:prstGeom prst="rect">
            <a:avLst/>
          </a:prstGeom>
        </p:spPr>
      </p:pic>
      <p:sp>
        <p:nvSpPr>
          <p:cNvPr id="3" name="İçerik Yer Tutucusu 2">
            <a:extLst>
              <a:ext uri="{FF2B5EF4-FFF2-40B4-BE49-F238E27FC236}">
                <a16:creationId xmlns:a16="http://schemas.microsoft.com/office/drawing/2014/main" id="{F1F0B8C2-1005-1D43-9FC5-C2D950DCD882}"/>
              </a:ext>
            </a:extLst>
          </p:cNvPr>
          <p:cNvSpPr>
            <a:spLocks noGrp="1"/>
          </p:cNvSpPr>
          <p:nvPr>
            <p:ph idx="1"/>
          </p:nvPr>
        </p:nvSpPr>
        <p:spPr>
          <a:xfrm>
            <a:off x="6053667" y="2279018"/>
            <a:ext cx="5314543" cy="3375920"/>
          </a:xfrm>
        </p:spPr>
        <p:txBody>
          <a:bodyPr anchor="t">
            <a:normAutofit/>
          </a:bodyPr>
          <a:lstStyle/>
          <a:p>
            <a:r>
              <a:rPr lang="tr-TR" sz="1800" dirty="0"/>
              <a:t>Aslında hemen </a:t>
            </a:r>
            <a:r>
              <a:rPr lang="tr-TR" sz="1800"/>
              <a:t>herşey</a:t>
            </a:r>
            <a:r>
              <a:rPr lang="tr-TR" sz="1800" dirty="0"/>
              <a:t> kavram tanımlamaları ile </a:t>
            </a:r>
            <a:r>
              <a:rPr lang="tr-TR" sz="1800"/>
              <a:t>başlar.Bir</a:t>
            </a:r>
            <a:r>
              <a:rPr lang="tr-TR" sz="1800" dirty="0"/>
              <a:t> yönetmelik , kural , kanun </a:t>
            </a:r>
            <a:r>
              <a:rPr lang="tr-TR" sz="1800"/>
              <a:t>v.b</a:t>
            </a:r>
            <a:r>
              <a:rPr lang="tr-TR" sz="1800" dirty="0"/>
              <a:t>. bir şey oluşturulacaksa ilk önce yapılan şey temel kavramları belirlemektir. </a:t>
            </a:r>
          </a:p>
          <a:p>
            <a:r>
              <a:rPr lang="tr-TR" sz="1800" dirty="0"/>
              <a:t>Temel kavramları belirlemek bu kuralları uygularken uygulayıcıların tamamının kuralları aynı biçimde anlamasını sağlamaktır. </a:t>
            </a:r>
          </a:p>
          <a:p>
            <a:r>
              <a:rPr lang="tr-TR" sz="1800" dirty="0"/>
              <a:t>Kavramları tanımlamadan kuralları yazarsanız her uygulayıcı kendine göre yorum getirmeye çalışır ve sonuçta kaos oluşur</a:t>
            </a:r>
            <a:r>
              <a:rPr lang="tr-TR" sz="1800" dirty="0">
                <a:effectLst/>
              </a:rPr>
              <a:t> .</a:t>
            </a:r>
            <a:endParaRPr lang="tr-TR" sz="1800" dirty="0"/>
          </a:p>
        </p:txBody>
      </p:sp>
    </p:spTree>
    <p:extLst>
      <p:ext uri="{BB962C8B-B14F-4D97-AF65-F5344CB8AC3E}">
        <p14:creationId xmlns:p14="http://schemas.microsoft.com/office/powerpoint/2010/main" val="336822589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1"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2" name="Oval 11">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3"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5" name="Rectangle 14">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Unvan 1">
            <a:extLst>
              <a:ext uri="{FF2B5EF4-FFF2-40B4-BE49-F238E27FC236}">
                <a16:creationId xmlns:a16="http://schemas.microsoft.com/office/drawing/2014/main" id="{082A2F98-9B0A-AC4D-8A3B-8B5723131592}"/>
              </a:ext>
            </a:extLst>
          </p:cNvPr>
          <p:cNvSpPr>
            <a:spLocks noGrp="1"/>
          </p:cNvSpPr>
          <p:nvPr>
            <p:ph type="title"/>
          </p:nvPr>
        </p:nvSpPr>
        <p:spPr>
          <a:xfrm>
            <a:off x="838200" y="1760505"/>
            <a:ext cx="10515600" cy="935025"/>
          </a:xfrm>
        </p:spPr>
        <p:txBody>
          <a:bodyPr>
            <a:normAutofit/>
          </a:bodyPr>
          <a:lstStyle/>
          <a:p>
            <a:pPr algn="ctr"/>
            <a:r>
              <a:rPr lang="tr-TR" sz="3200">
                <a:solidFill>
                  <a:schemeClr val="tx2"/>
                </a:solidFill>
              </a:rPr>
              <a:t>Üst Kurum Yok !!</a:t>
            </a:r>
          </a:p>
        </p:txBody>
      </p:sp>
      <p:sp>
        <p:nvSpPr>
          <p:cNvPr id="3" name="İçerik Yer Tutucusu 2">
            <a:extLst>
              <a:ext uri="{FF2B5EF4-FFF2-40B4-BE49-F238E27FC236}">
                <a16:creationId xmlns:a16="http://schemas.microsoft.com/office/drawing/2014/main" id="{6F84B9AC-7123-6841-BBC2-B269949B0C71}"/>
              </a:ext>
            </a:extLst>
          </p:cNvPr>
          <p:cNvSpPr>
            <a:spLocks noGrp="1"/>
          </p:cNvSpPr>
          <p:nvPr>
            <p:ph idx="1"/>
          </p:nvPr>
        </p:nvSpPr>
        <p:spPr>
          <a:xfrm>
            <a:off x="2384952" y="3012928"/>
            <a:ext cx="7422096" cy="2109445"/>
          </a:xfrm>
        </p:spPr>
        <p:txBody>
          <a:bodyPr>
            <a:normAutofit/>
          </a:bodyPr>
          <a:lstStyle/>
          <a:p>
            <a:r>
              <a:rPr lang="tr-TR" sz="1800" b="1" i="1">
                <a:solidFill>
                  <a:schemeClr val="tx2"/>
                </a:solidFill>
              </a:rPr>
              <a:t>Yönetmeliği yorumlarken ortaya çıkabilecek ihtilaflarda başvurulacak üst çözüm mercii nedir. </a:t>
            </a:r>
            <a:endParaRPr lang="tr-TR" sz="1800">
              <a:solidFill>
                <a:schemeClr val="tx2"/>
              </a:solidFill>
            </a:endParaRPr>
          </a:p>
          <a:p>
            <a:r>
              <a:rPr lang="tr-TR" sz="1800">
                <a:solidFill>
                  <a:schemeClr val="tx2"/>
                </a:solidFill>
              </a:rPr>
              <a:t>Yine yangın yönetmeliğinde farklı yorumlar için danışılacak bir üst mercii yok yada farklı iki yönetmelik arasındaki ihtilaflarda çözüm mercii yok. Mesela binaların izolasyonu ile ilgili bir yönetmelik var ve bu yönetmelikte EPS köpük türü malzemeler öneriliyor. Ancak yangın ve insan hayatı için tehlikeli ise son sözü kim verecek.</a:t>
            </a:r>
          </a:p>
          <a:p>
            <a:endParaRPr lang="tr-TR" sz="1800">
              <a:solidFill>
                <a:schemeClr val="tx2"/>
              </a:solidFill>
            </a:endParaRPr>
          </a:p>
        </p:txBody>
      </p:sp>
    </p:spTree>
    <p:extLst>
      <p:ext uri="{BB962C8B-B14F-4D97-AF65-F5344CB8AC3E}">
        <p14:creationId xmlns:p14="http://schemas.microsoft.com/office/powerpoint/2010/main" val="299096758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1B2762AF-6FBF-004C-A289-AE9C80BFD5F2}"/>
              </a:ext>
            </a:extLst>
          </p:cNvPr>
          <p:cNvSpPr>
            <a:spLocks noGrp="1"/>
          </p:cNvSpPr>
          <p:nvPr>
            <p:ph type="title"/>
          </p:nvPr>
        </p:nvSpPr>
        <p:spPr>
          <a:xfrm>
            <a:off x="863029" y="1012004"/>
            <a:ext cx="3416158" cy="4795408"/>
          </a:xfrm>
        </p:spPr>
        <p:txBody>
          <a:bodyPr>
            <a:normAutofit/>
          </a:bodyPr>
          <a:lstStyle/>
          <a:p>
            <a:r>
              <a:rPr lang="tr-TR">
                <a:solidFill>
                  <a:srgbClr val="FFFFFF"/>
                </a:solidFill>
              </a:rPr>
              <a:t>Revize Gerekli mi ?</a:t>
            </a:r>
          </a:p>
        </p:txBody>
      </p:sp>
      <p:graphicFrame>
        <p:nvGraphicFramePr>
          <p:cNvPr id="5" name="İçerik Yer Tutucusu 2">
            <a:extLst>
              <a:ext uri="{FF2B5EF4-FFF2-40B4-BE49-F238E27FC236}">
                <a16:creationId xmlns:a16="http://schemas.microsoft.com/office/drawing/2014/main" id="{53AFCA49-A013-4824-9147-A36E824A7B3A}"/>
              </a:ext>
            </a:extLst>
          </p:cNvPr>
          <p:cNvGraphicFramePr>
            <a:graphicFrameLocks noGrp="1"/>
          </p:cNvGraphicFramePr>
          <p:nvPr>
            <p:ph idx="1"/>
            <p:extLst>
              <p:ext uri="{D42A27DB-BD31-4B8C-83A1-F6EECF244321}">
                <p14:modId xmlns:p14="http://schemas.microsoft.com/office/powerpoint/2010/main" val="314934467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436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a:extLst>
              <a:ext uri="{FF2B5EF4-FFF2-40B4-BE49-F238E27FC236}">
                <a16:creationId xmlns:a16="http://schemas.microsoft.com/office/drawing/2014/main" id="{671BF183-C521-8A46-93AE-FA421D204E15}"/>
              </a:ext>
            </a:extLst>
          </p:cNvPr>
          <p:cNvSpPr>
            <a:spLocks noGrp="1"/>
          </p:cNvSpPr>
          <p:nvPr>
            <p:ph type="ctrTitle"/>
          </p:nvPr>
        </p:nvSpPr>
        <p:spPr>
          <a:xfrm>
            <a:off x="6746628" y="1783959"/>
            <a:ext cx="4645250" cy="2889114"/>
          </a:xfrm>
        </p:spPr>
        <p:txBody>
          <a:bodyPr anchor="b">
            <a:normAutofit/>
          </a:bodyPr>
          <a:lstStyle/>
          <a:p>
            <a:pPr algn="l"/>
            <a:r>
              <a:rPr lang="tr-TR">
                <a:solidFill>
                  <a:schemeClr val="bg1"/>
                </a:solidFill>
              </a:rPr>
              <a:t>TEŞEKKÜR EDERİM</a:t>
            </a:r>
          </a:p>
        </p:txBody>
      </p:sp>
      <p:sp>
        <p:nvSpPr>
          <p:cNvPr id="3" name="Alt Başlık 2">
            <a:extLst>
              <a:ext uri="{FF2B5EF4-FFF2-40B4-BE49-F238E27FC236}">
                <a16:creationId xmlns:a16="http://schemas.microsoft.com/office/drawing/2014/main" id="{83591C25-3D74-7B40-BF82-124FDE0092CA}"/>
              </a:ext>
            </a:extLst>
          </p:cNvPr>
          <p:cNvSpPr>
            <a:spLocks noGrp="1"/>
          </p:cNvSpPr>
          <p:nvPr>
            <p:ph type="subTitle" idx="1"/>
          </p:nvPr>
        </p:nvSpPr>
        <p:spPr>
          <a:xfrm>
            <a:off x="6746627" y="4750893"/>
            <a:ext cx="4645250" cy="1147863"/>
          </a:xfrm>
        </p:spPr>
        <p:txBody>
          <a:bodyPr anchor="t">
            <a:normAutofit/>
          </a:bodyPr>
          <a:lstStyle/>
          <a:p>
            <a:pPr algn="l"/>
            <a:r>
              <a:rPr lang="tr-TR" sz="1900">
                <a:solidFill>
                  <a:schemeClr val="bg1"/>
                </a:solidFill>
              </a:rPr>
              <a:t>Fikret KIR </a:t>
            </a:r>
          </a:p>
          <a:p>
            <a:pPr algn="l"/>
            <a:r>
              <a:rPr lang="tr-TR" sz="1900">
                <a:solidFill>
                  <a:schemeClr val="bg1"/>
                </a:solidFill>
              </a:rPr>
              <a:t>Yangın Güvenlik Uzmanı</a:t>
            </a:r>
          </a:p>
          <a:p>
            <a:pPr algn="l"/>
            <a:r>
              <a:rPr lang="tr-TR" sz="1900">
                <a:solidFill>
                  <a:schemeClr val="bg1"/>
                </a:solidFill>
              </a:rPr>
              <a:t>fikret@demofire.com.tr</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77D36FC3-9EAC-EC4D-9890-6C18731BDBE1}"/>
              </a:ext>
            </a:extLst>
          </p:cNvPr>
          <p:cNvPicPr>
            <a:picLocks noChangeAspect="1"/>
          </p:cNvPicPr>
          <p:nvPr/>
        </p:nvPicPr>
        <p:blipFill>
          <a:blip r:embed="rId2"/>
          <a:stretch>
            <a:fillRect/>
          </a:stretch>
        </p:blipFill>
        <p:spPr>
          <a:xfrm>
            <a:off x="419382" y="1743073"/>
            <a:ext cx="4047843" cy="2003682"/>
          </a:xfrm>
          <a:prstGeom prst="rect">
            <a:avLst/>
          </a:prstGeom>
        </p:spPr>
      </p:pic>
    </p:spTree>
    <p:extLst>
      <p:ext uri="{BB962C8B-B14F-4D97-AF65-F5344CB8AC3E}">
        <p14:creationId xmlns:p14="http://schemas.microsoft.com/office/powerpoint/2010/main" val="137799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63595562-3EE6-004C-8DA6-9BB2E556388A}"/>
              </a:ext>
            </a:extLst>
          </p:cNvPr>
          <p:cNvSpPr>
            <a:spLocks noGrp="1"/>
          </p:cNvSpPr>
          <p:nvPr>
            <p:ph type="title"/>
          </p:nvPr>
        </p:nvSpPr>
        <p:spPr>
          <a:xfrm>
            <a:off x="863029" y="1012004"/>
            <a:ext cx="3416158" cy="4795408"/>
          </a:xfrm>
        </p:spPr>
        <p:txBody>
          <a:bodyPr>
            <a:normAutofit/>
          </a:bodyPr>
          <a:lstStyle/>
          <a:p>
            <a:r>
              <a:rPr lang="tr-TR">
                <a:solidFill>
                  <a:srgbClr val="FFFFFF"/>
                </a:solidFill>
              </a:rPr>
              <a:t>Yönetmelik - Standart</a:t>
            </a:r>
          </a:p>
        </p:txBody>
      </p:sp>
      <p:graphicFrame>
        <p:nvGraphicFramePr>
          <p:cNvPr id="6" name="İçerik Yer Tutucusu 2">
            <a:extLst>
              <a:ext uri="{FF2B5EF4-FFF2-40B4-BE49-F238E27FC236}">
                <a16:creationId xmlns:a16="http://schemas.microsoft.com/office/drawing/2014/main" id="{69918081-2DF1-4D3C-8D67-8190282DDC42}"/>
              </a:ext>
            </a:extLst>
          </p:cNvPr>
          <p:cNvGraphicFramePr>
            <a:graphicFrameLocks noGrp="1"/>
          </p:cNvGraphicFramePr>
          <p:nvPr>
            <p:ph idx="1"/>
            <p:extLst>
              <p:ext uri="{D42A27DB-BD31-4B8C-83A1-F6EECF244321}">
                <p14:modId xmlns:p14="http://schemas.microsoft.com/office/powerpoint/2010/main" val="342825010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38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FE4E5B34-36B0-4D47-B88D-94BA8941C53F}"/>
              </a:ext>
            </a:extLst>
          </p:cNvPr>
          <p:cNvSpPr>
            <a:spLocks noGrp="1"/>
          </p:cNvSpPr>
          <p:nvPr>
            <p:ph type="title"/>
          </p:nvPr>
        </p:nvSpPr>
        <p:spPr>
          <a:xfrm>
            <a:off x="863029" y="1012004"/>
            <a:ext cx="3416158" cy="4795408"/>
          </a:xfrm>
        </p:spPr>
        <p:txBody>
          <a:bodyPr>
            <a:normAutofit/>
          </a:bodyPr>
          <a:lstStyle/>
          <a:p>
            <a:r>
              <a:rPr lang="tr-TR">
                <a:solidFill>
                  <a:srgbClr val="FFFFFF"/>
                </a:solidFill>
              </a:rPr>
              <a:t>Yönetmelik - Standart</a:t>
            </a:r>
          </a:p>
        </p:txBody>
      </p:sp>
      <p:graphicFrame>
        <p:nvGraphicFramePr>
          <p:cNvPr id="5" name="İçerik Yer Tutucusu 2">
            <a:extLst>
              <a:ext uri="{FF2B5EF4-FFF2-40B4-BE49-F238E27FC236}">
                <a16:creationId xmlns:a16="http://schemas.microsoft.com/office/drawing/2014/main" id="{236FDCF5-9A13-4009-8D69-9BBC176FEE65}"/>
              </a:ext>
            </a:extLst>
          </p:cNvPr>
          <p:cNvGraphicFramePr>
            <a:graphicFrameLocks noGrp="1"/>
          </p:cNvGraphicFramePr>
          <p:nvPr>
            <p:ph idx="1"/>
            <p:extLst>
              <p:ext uri="{D42A27DB-BD31-4B8C-83A1-F6EECF244321}">
                <p14:modId xmlns:p14="http://schemas.microsoft.com/office/powerpoint/2010/main" val="368952195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0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22214797-2E30-3E49-A71D-EA07CFD97CFE}"/>
              </a:ext>
            </a:extLst>
          </p:cNvPr>
          <p:cNvSpPr>
            <a:spLocks noGrp="1"/>
          </p:cNvSpPr>
          <p:nvPr>
            <p:ph type="title"/>
          </p:nvPr>
        </p:nvSpPr>
        <p:spPr>
          <a:xfrm>
            <a:off x="863029" y="1012004"/>
            <a:ext cx="3416158" cy="4795408"/>
          </a:xfrm>
        </p:spPr>
        <p:txBody>
          <a:bodyPr>
            <a:normAutofit/>
          </a:bodyPr>
          <a:lstStyle/>
          <a:p>
            <a:r>
              <a:rPr lang="tr-TR">
                <a:solidFill>
                  <a:srgbClr val="FFFFFF"/>
                </a:solidFill>
              </a:rPr>
              <a:t>BYKHY 2015</a:t>
            </a:r>
          </a:p>
        </p:txBody>
      </p:sp>
      <p:graphicFrame>
        <p:nvGraphicFramePr>
          <p:cNvPr id="5" name="İçerik Yer Tutucusu 2">
            <a:extLst>
              <a:ext uri="{FF2B5EF4-FFF2-40B4-BE49-F238E27FC236}">
                <a16:creationId xmlns:a16="http://schemas.microsoft.com/office/drawing/2014/main" id="{CA58E348-1AAD-4A1D-A625-FA49183D7F81}"/>
              </a:ext>
            </a:extLst>
          </p:cNvPr>
          <p:cNvGraphicFramePr>
            <a:graphicFrameLocks noGrp="1"/>
          </p:cNvGraphicFramePr>
          <p:nvPr>
            <p:ph idx="1"/>
            <p:extLst>
              <p:ext uri="{D42A27DB-BD31-4B8C-83A1-F6EECF244321}">
                <p14:modId xmlns:p14="http://schemas.microsoft.com/office/powerpoint/2010/main" val="335859885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40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626C642F-51CD-3D41-A44C-02557604F4D5}"/>
              </a:ext>
            </a:extLst>
          </p:cNvPr>
          <p:cNvSpPr>
            <a:spLocks noGrp="1"/>
          </p:cNvSpPr>
          <p:nvPr>
            <p:ph type="title"/>
          </p:nvPr>
        </p:nvSpPr>
        <p:spPr>
          <a:xfrm>
            <a:off x="863029" y="1012004"/>
            <a:ext cx="3416158" cy="4795408"/>
          </a:xfrm>
        </p:spPr>
        <p:txBody>
          <a:bodyPr>
            <a:normAutofit/>
          </a:bodyPr>
          <a:lstStyle/>
          <a:p>
            <a:r>
              <a:rPr lang="tr-TR">
                <a:solidFill>
                  <a:srgbClr val="FFFFFF"/>
                </a:solidFill>
              </a:rPr>
              <a:t>Tasarımcı Kimdir ?</a:t>
            </a:r>
          </a:p>
        </p:txBody>
      </p:sp>
      <p:graphicFrame>
        <p:nvGraphicFramePr>
          <p:cNvPr id="5" name="İçerik Yer Tutucusu 2">
            <a:extLst>
              <a:ext uri="{FF2B5EF4-FFF2-40B4-BE49-F238E27FC236}">
                <a16:creationId xmlns:a16="http://schemas.microsoft.com/office/drawing/2014/main" id="{F3B43484-B0B6-4AA3-8CD4-120C63229806}"/>
              </a:ext>
            </a:extLst>
          </p:cNvPr>
          <p:cNvGraphicFramePr>
            <a:graphicFrameLocks noGrp="1"/>
          </p:cNvGraphicFramePr>
          <p:nvPr>
            <p:ph idx="1"/>
            <p:extLst>
              <p:ext uri="{D42A27DB-BD31-4B8C-83A1-F6EECF244321}">
                <p14:modId xmlns:p14="http://schemas.microsoft.com/office/powerpoint/2010/main" val="264830400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860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Unvan 1">
            <a:extLst>
              <a:ext uri="{FF2B5EF4-FFF2-40B4-BE49-F238E27FC236}">
                <a16:creationId xmlns:a16="http://schemas.microsoft.com/office/drawing/2014/main" id="{A1939EFE-609C-694B-9421-2B59C3AE3984}"/>
              </a:ext>
            </a:extLst>
          </p:cNvPr>
          <p:cNvSpPr>
            <a:spLocks noGrp="1"/>
          </p:cNvSpPr>
          <p:nvPr>
            <p:ph type="title"/>
          </p:nvPr>
        </p:nvSpPr>
        <p:spPr>
          <a:xfrm>
            <a:off x="863029" y="1012004"/>
            <a:ext cx="3416158" cy="4795408"/>
          </a:xfrm>
        </p:spPr>
        <p:txBody>
          <a:bodyPr>
            <a:normAutofit/>
          </a:bodyPr>
          <a:lstStyle/>
          <a:p>
            <a:r>
              <a:rPr lang="tr-TR">
                <a:solidFill>
                  <a:srgbClr val="FFFFFF"/>
                </a:solidFill>
              </a:rPr>
              <a:t>Kalifiye Elemanlar Kimdir ?</a:t>
            </a:r>
          </a:p>
        </p:txBody>
      </p:sp>
      <p:graphicFrame>
        <p:nvGraphicFramePr>
          <p:cNvPr id="19" name="İçerik Yer Tutucusu 2">
            <a:extLst>
              <a:ext uri="{FF2B5EF4-FFF2-40B4-BE49-F238E27FC236}">
                <a16:creationId xmlns:a16="http://schemas.microsoft.com/office/drawing/2014/main" id="{0C398EB9-242B-4EBF-BA3D-CCC28F5B1D09}"/>
              </a:ext>
            </a:extLst>
          </p:cNvPr>
          <p:cNvGraphicFramePr>
            <a:graphicFrameLocks noGrp="1"/>
          </p:cNvGraphicFramePr>
          <p:nvPr>
            <p:ph idx="1"/>
            <p:extLst>
              <p:ext uri="{D42A27DB-BD31-4B8C-83A1-F6EECF244321}">
                <p14:modId xmlns:p14="http://schemas.microsoft.com/office/powerpoint/2010/main" val="184917443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422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FB9F4682-F384-7E43-A276-02A7E64552A5}"/>
              </a:ext>
            </a:extLst>
          </p:cNvPr>
          <p:cNvSpPr>
            <a:spLocks noGrp="1"/>
          </p:cNvSpPr>
          <p:nvPr>
            <p:ph type="title"/>
          </p:nvPr>
        </p:nvSpPr>
        <p:spPr>
          <a:xfrm>
            <a:off x="6094105" y="802955"/>
            <a:ext cx="4977976" cy="1454051"/>
          </a:xfrm>
        </p:spPr>
        <p:txBody>
          <a:bodyPr>
            <a:normAutofit/>
          </a:bodyPr>
          <a:lstStyle/>
          <a:p>
            <a:r>
              <a:rPr lang="tr-TR">
                <a:solidFill>
                  <a:srgbClr val="000000"/>
                </a:solidFill>
              </a:rPr>
              <a:t>Uygulayıcı Yüklenici</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BF5D2C4C-8B87-473C-B9FD-CE259C7F4B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İçerik Yer Tutucusu 2">
            <a:extLst>
              <a:ext uri="{FF2B5EF4-FFF2-40B4-BE49-F238E27FC236}">
                <a16:creationId xmlns:a16="http://schemas.microsoft.com/office/drawing/2014/main" id="{2260DED8-6939-6745-B082-DAF3C10BBD5B}"/>
              </a:ext>
            </a:extLst>
          </p:cNvPr>
          <p:cNvSpPr>
            <a:spLocks noGrp="1"/>
          </p:cNvSpPr>
          <p:nvPr>
            <p:ph idx="1"/>
          </p:nvPr>
        </p:nvSpPr>
        <p:spPr>
          <a:xfrm>
            <a:off x="6090574" y="2421682"/>
            <a:ext cx="4977578" cy="3639289"/>
          </a:xfrm>
        </p:spPr>
        <p:txBody>
          <a:bodyPr anchor="ctr">
            <a:normAutofit/>
          </a:bodyPr>
          <a:lstStyle/>
          <a:p>
            <a:r>
              <a:rPr lang="tr-TR" sz="1700">
                <a:solidFill>
                  <a:srgbClr val="000000"/>
                </a:solidFill>
              </a:rPr>
              <a:t>Yönetmeliğimizde bahsi geçen uygulayıcı ve yükleniciler kimdir ve neye göre nasıl ve nereden akredite olmalıdırlar ? Firmaların yeterlilikleri ne olmalıdır ? Yangın yönetmeliğine uygun olarak kalifiye belgeli bir tasarımcı tarafından tasarlanmış olan yangın güvenlik sistem projelerinin uygulanmasını , imalatını kimler yapmalıdır ? Herhangi birileri bunu yapabilir mi ? Şu anda  güncel olarak bu nasıl ki bu sistemlerin tasarımını yapacak kişiler için net ve tanımlanmış bir kriter yoksa aynı şekilde uygulama ve montaj yapacak kişiler ve firmalar içinde bir kriter ve tanımlama yoktur. </a:t>
            </a:r>
          </a:p>
        </p:txBody>
      </p:sp>
    </p:spTree>
    <p:extLst>
      <p:ext uri="{BB962C8B-B14F-4D97-AF65-F5344CB8AC3E}">
        <p14:creationId xmlns:p14="http://schemas.microsoft.com/office/powerpoint/2010/main" val="310216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6B7042-4C52-427C-8C92-8FEC051C1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2593788"/>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a:extLst>
              <a:ext uri="{FF2B5EF4-FFF2-40B4-BE49-F238E27FC236}">
                <a16:creationId xmlns:a16="http://schemas.microsoft.com/office/drawing/2014/main" id="{876984DE-9137-C44D-9BCD-9E4A4EC6E01F}"/>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Mesleki Yeterlilik</a:t>
            </a:r>
          </a:p>
        </p:txBody>
      </p:sp>
      <p:sp>
        <p:nvSpPr>
          <p:cNvPr id="3" name="İçerik Yer Tutucusu 2">
            <a:extLst>
              <a:ext uri="{FF2B5EF4-FFF2-40B4-BE49-F238E27FC236}">
                <a16:creationId xmlns:a16="http://schemas.microsoft.com/office/drawing/2014/main" id="{152D3F1A-13BF-6541-8A07-BB6BDF136254}"/>
              </a:ext>
            </a:extLst>
          </p:cNvPr>
          <p:cNvSpPr>
            <a:spLocks noGrp="1"/>
          </p:cNvSpPr>
          <p:nvPr>
            <p:ph idx="1"/>
          </p:nvPr>
        </p:nvSpPr>
        <p:spPr>
          <a:xfrm>
            <a:off x="1179226" y="3092970"/>
            <a:ext cx="9833548" cy="2693976"/>
          </a:xfrm>
        </p:spPr>
        <p:txBody>
          <a:bodyPr>
            <a:normAutofit/>
          </a:bodyPr>
          <a:lstStyle/>
          <a:p>
            <a:r>
              <a:rPr lang="tr-TR" sz="2000">
                <a:solidFill>
                  <a:srgbClr val="000000"/>
                </a:solidFill>
              </a:rPr>
              <a:t>Çalışanların MYK belgeleri ve yeterlilikleri neler olmalıdır ? Mesela sabit borulu sistemlerde yangın tesisatçısı , yağın tesisat kaynakçısı eğitimi almış kişiler olmalı değil midir ? Alarm algılama sistemlerinde  bu sistemleri herhangi bir elektrikçi mi yapmalıdır yoksa bu konuda eğitim almış bir elektrikçi mi yapmalıdır ? Kesinlikle zayıf akım tesisatları ve yangın alarm algılama sistemleri konusunda eğitim almış sınava girmiş ve sertifika sahibi olmuş kişi yada kişiler bu işleri yapmalıdır. Yada Elektrik sistemlerinde atex gereken yerlerde bağlantıları atex konusunda eğitim alarak  sertifikalandırılmış kişiler yapmalı değilmidir ? Yine pasif sistemlerde yangın geçirmezliği yangın izolasyonu gibi konularda uygulamaları kim yada kimler yapacaktır.</a:t>
            </a:r>
          </a:p>
          <a:p>
            <a:endParaRPr lang="tr-TR" sz="2000">
              <a:solidFill>
                <a:srgbClr val="000000"/>
              </a:solidFill>
            </a:endParaRPr>
          </a:p>
        </p:txBody>
      </p:sp>
    </p:spTree>
    <p:extLst>
      <p:ext uri="{BB962C8B-B14F-4D97-AF65-F5344CB8AC3E}">
        <p14:creationId xmlns:p14="http://schemas.microsoft.com/office/powerpoint/2010/main" val="17160419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1262</Words>
  <Application>Microsoft Macintosh PowerPoint</Application>
  <PresentationFormat>Geniş ekran</PresentationFormat>
  <Paragraphs>74</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YANGIN ve KAVRAMLAR</vt:lpstr>
      <vt:lpstr>Herşey Tanımlarla Başlar</vt:lpstr>
      <vt:lpstr>Yönetmelik - Standart</vt:lpstr>
      <vt:lpstr>Yönetmelik - Standart</vt:lpstr>
      <vt:lpstr>BYKHY 2015</vt:lpstr>
      <vt:lpstr>Tasarımcı Kimdir ?</vt:lpstr>
      <vt:lpstr>Kalifiye Elemanlar Kimdir ?</vt:lpstr>
      <vt:lpstr>Uygulayıcı Yüklenici</vt:lpstr>
      <vt:lpstr>Mesleki Yeterlilik</vt:lpstr>
      <vt:lpstr>Algılama ve Söndürme Sistemleri</vt:lpstr>
      <vt:lpstr>Sabit Söndürme Sistemleri</vt:lpstr>
      <vt:lpstr>Sorumlu Ama Tanımsız !!!</vt:lpstr>
      <vt:lpstr>Yangın güvenlik uzmanı </vt:lpstr>
      <vt:lpstr>Yangın risk analisti </vt:lpstr>
      <vt:lpstr>Yangın söndürme cihazları dolum ve bakım teknisyeni</vt:lpstr>
      <vt:lpstr>Yangın dolap –hortum-hidrant sistemleri bakım teknisyeni</vt:lpstr>
      <vt:lpstr>Disiplinler Tanımlanmalıdır !!!</vt:lpstr>
      <vt:lpstr>YANGIN İLE MÜCADELE (FIRE FIGHTING)</vt:lpstr>
      <vt:lpstr>YANGINDAN KORUNMA VE YANGINI ÖNLEME ( Fire Prevention and Fire Protection)</vt:lpstr>
      <vt:lpstr>Üst Kurum Yok !!</vt:lpstr>
      <vt:lpstr>Revize Gerekli mi ?</vt:lpstr>
      <vt:lpstr>TEŞEKKÜR EDERİM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YANGIN ve KAVRAMLAR</dc:title>
  <dc:creator>fikret kir</dc:creator>
  <cp:lastModifiedBy>fikret kir</cp:lastModifiedBy>
  <cp:revision>5</cp:revision>
  <dcterms:created xsi:type="dcterms:W3CDTF">2019-03-15T05:11:12Z</dcterms:created>
  <dcterms:modified xsi:type="dcterms:W3CDTF">2019-03-15T05:53:08Z</dcterms:modified>
</cp:coreProperties>
</file>